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8"/>
  </p:notesMasterIdLst>
  <p:sldIdLst>
    <p:sldId id="259" r:id="rId5"/>
    <p:sldId id="260" r:id="rId6"/>
    <p:sldId id="261" r:id="rId7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entury Gothic" panose="020B050202020202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iiPY1WGOQ6sA8pxAw8qtMKDX8vF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ley Winckler" initials="" lastIdx="3" clrIdx="0"/>
  <p:cmAuthor id="1" name="Dan Roach" initials="DR" lastIdx="2" clrIdx="1">
    <p:extLst>
      <p:ext uri="{19B8F6BF-5375-455C-9EA6-DF929625EA0E}">
        <p15:presenceInfo xmlns:p15="http://schemas.microsoft.com/office/powerpoint/2012/main" userId="S::dan.roach_transceleratebiopharmainc.com#ext#@wahealthstrategies.onmicrosoft.com::b01db260-d281-4434-a22a-a07a6ba245cf" providerId="AD"/>
      </p:ext>
    </p:extLst>
  </p:cmAuthor>
  <p:cmAuthor id="2" name="Anina Adelfio" initials="AA" lastIdx="4" clrIdx="2">
    <p:extLst>
      <p:ext uri="{19B8F6BF-5375-455C-9EA6-DF929625EA0E}">
        <p15:presenceInfo xmlns:p15="http://schemas.microsoft.com/office/powerpoint/2012/main" userId="S::aadelfio@acrohealth.org::fd74a340-07d4-48f8-856c-1cbf848b80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5757"/>
    <a:srgbClr val="F5F5F5"/>
    <a:srgbClr val="2F5597"/>
    <a:srgbClr val="F2F2F2"/>
    <a:srgbClr val="F75C15"/>
    <a:srgbClr val="FA8E23"/>
    <a:srgbClr val="FAB325"/>
    <a:srgbClr val="333333"/>
    <a:srgbClr val="B7934C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B64C62-A2A0-4EFA-AC33-0A51AFB18FCE}" v="273" dt="2023-12-18T15:46:15.3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419" autoAdjust="0"/>
  </p:normalViewPr>
  <p:slideViewPr>
    <p:cSldViewPr snapToGrid="0">
      <p:cViewPr varScale="1">
        <p:scale>
          <a:sx n="158" d="100"/>
          <a:sy n="158" d="100"/>
        </p:scale>
        <p:origin x="29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customschemas.google.com/relationships/presentationmetadata" Target="metadata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na Adelfio" userId="S::aadelfio@acrohealth.org::fd74a340-07d4-48f8-856c-1cbf848b80dc" providerId="AD" clId="Web-{CAFF4B81-1885-C123-0359-B98715219C84}"/>
    <pc:docChg chg="">
      <pc:chgData name="Anina Adelfio" userId="S::aadelfio@acrohealth.org::fd74a340-07d4-48f8-856c-1cbf848b80dc" providerId="AD" clId="Web-{CAFF4B81-1885-C123-0359-B98715219C84}" dt="2023-12-04T21:49:52.068" v="3"/>
      <pc:docMkLst>
        <pc:docMk/>
      </pc:docMkLst>
      <pc:sldChg chg="addCm">
        <pc:chgData name="Anina Adelfio" userId="S::aadelfio@acrohealth.org::fd74a340-07d4-48f8-856c-1cbf848b80dc" providerId="AD" clId="Web-{CAFF4B81-1885-C123-0359-B98715219C84}" dt="2023-12-04T21:49:52.068" v="3"/>
        <pc:sldMkLst>
          <pc:docMk/>
          <pc:sldMk cId="0" sldId="262"/>
        </pc:sldMkLst>
      </pc:sldChg>
    </pc:docChg>
  </pc:docChgLst>
  <pc:docChgLst>
    <pc:chgData name="Dan Roach" userId="d5e17fe1-d4fb-4184-9cb3-490895463b91" providerId="ADAL" clId="{8FB64C62-A2A0-4EFA-AC33-0A51AFB18FCE}"/>
    <pc:docChg chg="undo redo custSel mod delSld modSld modMainMaster addSection modSection modNotesMaster">
      <pc:chgData name="Dan Roach" userId="d5e17fe1-d4fb-4184-9cb3-490895463b91" providerId="ADAL" clId="{8FB64C62-A2A0-4EFA-AC33-0A51AFB18FCE}" dt="2023-12-19T19:05:34.447" v="427"/>
      <pc:docMkLst>
        <pc:docMk/>
      </pc:docMkLst>
      <pc:sldChg chg="addSp delSp modSp del mod modCm modNotes">
        <pc:chgData name="Dan Roach" userId="d5e17fe1-d4fb-4184-9cb3-490895463b91" providerId="ADAL" clId="{8FB64C62-A2A0-4EFA-AC33-0A51AFB18FCE}" dt="2023-11-30T16:15:52.982" v="363" actId="47"/>
        <pc:sldMkLst>
          <pc:docMk/>
          <pc:sldMk cId="0" sldId="256"/>
        </pc:sldMkLst>
        <pc:spChg chg="add del mod ord">
          <ac:chgData name="Dan Roach" userId="d5e17fe1-d4fb-4184-9cb3-490895463b91" providerId="ADAL" clId="{8FB64C62-A2A0-4EFA-AC33-0A51AFB18FCE}" dt="2023-11-30T15:17:03.986" v="26" actId="21"/>
          <ac:spMkLst>
            <pc:docMk/>
            <pc:sldMk cId="0" sldId="256"/>
            <ac:spMk id="2" creationId="{B82A7B57-5904-632F-F332-A6B0241A409E}"/>
          </ac:spMkLst>
        </pc:spChg>
        <pc:spChg chg="add mod ord">
          <ac:chgData name="Dan Roach" userId="d5e17fe1-d4fb-4184-9cb3-490895463b91" providerId="ADAL" clId="{8FB64C62-A2A0-4EFA-AC33-0A51AFB18FCE}" dt="2023-11-30T15:54:39.630" v="252" actId="1076"/>
          <ac:spMkLst>
            <pc:docMk/>
            <pc:sldMk cId="0" sldId="256"/>
            <ac:spMk id="3" creationId="{A81916BF-B4CF-CDB9-CCDA-A70BE2B692BB}"/>
          </ac:spMkLst>
        </pc:spChg>
        <pc:spChg chg="add mod or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4" creationId="{F9CACF50-6E46-288B-2963-CF79F7B143B3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85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86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87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53:54.257" v="245" actId="1076"/>
          <ac:spMkLst>
            <pc:docMk/>
            <pc:sldMk cId="0" sldId="256"/>
            <ac:spMk id="8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89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54:38.571" v="251" actId="207"/>
          <ac:spMkLst>
            <pc:docMk/>
            <pc:sldMk cId="0" sldId="256"/>
            <ac:spMk id="9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53:54.892" v="246" actId="207"/>
          <ac:spMkLst>
            <pc:docMk/>
            <pc:sldMk cId="0" sldId="256"/>
            <ac:spMk id="92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93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94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95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96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97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9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99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10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101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102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103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104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6"/>
            <ac:spMk id="105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26:28.545" v="65" actId="478"/>
          <ac:spMkLst>
            <pc:docMk/>
            <pc:sldMk cId="0" sldId="256"/>
            <ac:spMk id="112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26:19.534" v="58" actId="478"/>
          <ac:spMkLst>
            <pc:docMk/>
            <pc:sldMk cId="0" sldId="256"/>
            <ac:spMk id="113" creationId="{00000000-0000-0000-0000-000000000000}"/>
          </ac:spMkLst>
        </pc:sp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6"/>
            <ac:picMk id="106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6"/>
            <ac:picMk id="107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6"/>
            <ac:picMk id="108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6"/>
            <ac:picMk id="109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6"/>
            <ac:picMk id="110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6"/>
            <ac:picMk id="111" creationId="{00000000-0000-0000-0000-000000000000}"/>
          </ac:picMkLst>
        </pc:picChg>
        <pc:cxnChg chg="mod">
          <ac:chgData name="Dan Roach" userId="d5e17fe1-d4fb-4184-9cb3-490895463b91" providerId="ADAL" clId="{8FB64C62-A2A0-4EFA-AC33-0A51AFB18FCE}" dt="2023-11-30T15:42:26.167" v="167"/>
          <ac:cxnSpMkLst>
            <pc:docMk/>
            <pc:sldMk cId="0" sldId="256"/>
            <ac:cxnSpMk id="91" creationId="{00000000-0000-0000-0000-000000000000}"/>
          </ac:cxnSpMkLst>
        </pc:cxnChg>
      </pc:sldChg>
      <pc:sldChg chg="modSp modNotes">
        <pc:chgData name="Dan Roach" userId="d5e17fe1-d4fb-4184-9cb3-490895463b91" providerId="ADAL" clId="{8FB64C62-A2A0-4EFA-AC33-0A51AFB18FCE}" dt="2023-11-30T15:42:26.167" v="167"/>
        <pc:sldMkLst>
          <pc:docMk/>
          <pc:sldMk cId="0" sldId="257"/>
        </pc:sldMkLst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1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7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29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3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31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3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39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4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41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7"/>
            <ac:spMk id="142" creationId="{00000000-0000-0000-0000-000000000000}"/>
          </ac:spMkLst>
        </pc:sp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7"/>
            <ac:picMk id="132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7"/>
            <ac:picMk id="133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7"/>
            <ac:picMk id="134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7"/>
            <ac:picMk id="135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7"/>
            <ac:picMk id="136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7"/>
            <ac:picMk id="137" creationId="{00000000-0000-0000-0000-000000000000}"/>
          </ac:picMkLst>
        </pc:picChg>
      </pc:sldChg>
      <pc:sldChg chg="modSp modNotes">
        <pc:chgData name="Dan Roach" userId="d5e17fe1-d4fb-4184-9cb3-490895463b91" providerId="ADAL" clId="{8FB64C62-A2A0-4EFA-AC33-0A51AFB18FCE}" dt="2023-11-30T15:42:26.167" v="167"/>
        <pc:sldMkLst>
          <pc:docMk/>
          <pc:sldMk cId="0" sldId="258"/>
        </pc:sldMkLst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47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4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49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1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2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3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4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5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6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7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59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6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61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6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69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7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71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0" sldId="258"/>
            <ac:spMk id="172" creationId="{00000000-0000-0000-0000-000000000000}"/>
          </ac:spMkLst>
        </pc:sp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8"/>
            <ac:picMk id="162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8"/>
            <ac:picMk id="163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8"/>
            <ac:picMk id="164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8"/>
            <ac:picMk id="165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8"/>
            <ac:picMk id="166" creationId="{00000000-0000-0000-0000-000000000000}"/>
          </ac:picMkLst>
        </pc:picChg>
        <pc:picChg chg="mod">
          <ac:chgData name="Dan Roach" userId="d5e17fe1-d4fb-4184-9cb3-490895463b91" providerId="ADAL" clId="{8FB64C62-A2A0-4EFA-AC33-0A51AFB18FCE}" dt="2023-11-30T15:42:26.167" v="167"/>
          <ac:picMkLst>
            <pc:docMk/>
            <pc:sldMk cId="0" sldId="258"/>
            <ac:picMk id="167" creationId="{00000000-0000-0000-0000-000000000000}"/>
          </ac:picMkLst>
        </pc:picChg>
      </pc:sldChg>
      <pc:sldChg chg="addSp delSp modSp mod delCm modNotes">
        <pc:chgData name="Dan Roach" userId="d5e17fe1-d4fb-4184-9cb3-490895463b91" providerId="ADAL" clId="{8FB64C62-A2A0-4EFA-AC33-0A51AFB18FCE}" dt="2023-12-18T15:45:13.999" v="413" actId="1076"/>
        <pc:sldMkLst>
          <pc:docMk/>
          <pc:sldMk cId="3084602615" sldId="259"/>
        </pc:sldMkLst>
        <pc:spChg chg="add mod">
          <ac:chgData name="Dan Roach" userId="d5e17fe1-d4fb-4184-9cb3-490895463b91" providerId="ADAL" clId="{8FB64C62-A2A0-4EFA-AC33-0A51AFB18FCE}" dt="2023-12-18T15:41:35.356" v="407" actId="1076"/>
          <ac:spMkLst>
            <pc:docMk/>
            <pc:sldMk cId="3084602615" sldId="259"/>
            <ac:spMk id="3" creationId="{66D7BC72-8E64-2434-0B16-2543E57E7AA9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3" creationId="{A81916BF-B4CF-CDB9-CCDA-A70BE2B692BB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4" creationId="{F9CACF50-6E46-288B-2963-CF79F7B143B3}"/>
          </ac:spMkLst>
        </pc:spChg>
        <pc:spChg chg="del">
          <ac:chgData name="Dan Roach" userId="d5e17fe1-d4fb-4184-9cb3-490895463b91" providerId="ADAL" clId="{8FB64C62-A2A0-4EFA-AC33-0A51AFB18FCE}" dt="2023-11-30T15:34:00.315" v="77" actId="478"/>
          <ac:spMkLst>
            <pc:docMk/>
            <pc:sldMk cId="3084602615" sldId="259"/>
            <ac:spMk id="85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86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3084602615" sldId="259"/>
            <ac:spMk id="87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2-18T15:40:31.906" v="401" actId="403"/>
          <ac:spMkLst>
            <pc:docMk/>
            <pc:sldMk cId="3084602615" sldId="259"/>
            <ac:spMk id="88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89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90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92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93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94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95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96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97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98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99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100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4:06.609" v="79" actId="478"/>
          <ac:spMkLst>
            <pc:docMk/>
            <pc:sldMk cId="3084602615" sldId="259"/>
            <ac:spMk id="101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102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103" creationId="{00000000-0000-0000-0000-000000000000}"/>
          </ac:spMkLst>
        </pc:spChg>
        <pc:spChg chg="del">
          <ac:chgData name="Dan Roach" userId="d5e17fe1-d4fb-4184-9cb3-490895463b91" providerId="ADAL" clId="{8FB64C62-A2A0-4EFA-AC33-0A51AFB18FCE}" dt="2023-11-30T15:33:58.180" v="76" actId="478"/>
          <ac:spMkLst>
            <pc:docMk/>
            <pc:sldMk cId="3084602615" sldId="259"/>
            <ac:spMk id="104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3084602615" sldId="259"/>
            <ac:spMk id="105" creationId="{00000000-0000-0000-0000-000000000000}"/>
          </ac:spMkLst>
        </pc:spChg>
        <pc:graphicFrameChg chg="add mod modGraphic">
          <ac:chgData name="Dan Roach" userId="d5e17fe1-d4fb-4184-9cb3-490895463b91" providerId="ADAL" clId="{8FB64C62-A2A0-4EFA-AC33-0A51AFB18FCE}" dt="2023-12-18T15:40:44.515" v="402" actId="1076"/>
          <ac:graphicFrameMkLst>
            <pc:docMk/>
            <pc:sldMk cId="3084602615" sldId="259"/>
            <ac:graphicFrameMk id="2" creationId="{FC43CC9B-A076-19D4-4C8C-3A6226B1AC34}"/>
          </ac:graphicFrameMkLst>
        </pc:graphicFrameChg>
        <pc:picChg chg="add del mod">
          <ac:chgData name="Dan Roach" userId="d5e17fe1-d4fb-4184-9cb3-490895463b91" providerId="ADAL" clId="{8FB64C62-A2A0-4EFA-AC33-0A51AFB18FCE}" dt="2023-11-30T15:38:06.937" v="133"/>
          <ac:picMkLst>
            <pc:docMk/>
            <pc:sldMk cId="3084602615" sldId="259"/>
            <ac:picMk id="5" creationId="{2D82FA64-35DB-1462-79F1-8E7AB3834DE6}"/>
          </ac:picMkLst>
        </pc:picChg>
        <pc:picChg chg="add del mod">
          <ac:chgData name="Dan Roach" userId="d5e17fe1-d4fb-4184-9cb3-490895463b91" providerId="ADAL" clId="{8FB64C62-A2A0-4EFA-AC33-0A51AFB18FCE}" dt="2023-11-30T15:38:21.324" v="136" actId="478"/>
          <ac:picMkLst>
            <pc:docMk/>
            <pc:sldMk cId="3084602615" sldId="259"/>
            <ac:picMk id="6" creationId="{E526773C-2269-7B2F-C208-D10449201EDC}"/>
          </ac:picMkLst>
        </pc:picChg>
        <pc:picChg chg="add del mod">
          <ac:chgData name="Dan Roach" userId="d5e17fe1-d4fb-4184-9cb3-490895463b91" providerId="ADAL" clId="{8FB64C62-A2A0-4EFA-AC33-0A51AFB18FCE}" dt="2023-11-30T15:47:24.709" v="209" actId="478"/>
          <ac:picMkLst>
            <pc:docMk/>
            <pc:sldMk cId="3084602615" sldId="259"/>
            <ac:picMk id="7" creationId="{707AB3FE-AD3F-04CB-B10F-AA6F07F4CED8}"/>
          </ac:picMkLst>
        </pc:picChg>
        <pc:picChg chg="add del mod">
          <ac:chgData name="Dan Roach" userId="d5e17fe1-d4fb-4184-9cb3-490895463b91" providerId="ADAL" clId="{8FB64C62-A2A0-4EFA-AC33-0A51AFB18FCE}" dt="2023-11-30T15:47:35.046" v="211" actId="931"/>
          <ac:picMkLst>
            <pc:docMk/>
            <pc:sldMk cId="3084602615" sldId="259"/>
            <ac:picMk id="9" creationId="{21EC6B81-C867-15F6-F114-10DDBB70B644}"/>
          </ac:picMkLst>
        </pc:picChg>
        <pc:picChg chg="add del mod">
          <ac:chgData name="Dan Roach" userId="d5e17fe1-d4fb-4184-9cb3-490895463b91" providerId="ADAL" clId="{8FB64C62-A2A0-4EFA-AC33-0A51AFB18FCE}" dt="2023-11-30T16:12:12.633" v="348" actId="21"/>
          <ac:picMkLst>
            <pc:docMk/>
            <pc:sldMk cId="3084602615" sldId="259"/>
            <ac:picMk id="10" creationId="{0B3E5F1A-EDFB-AD94-F9F4-6211CA881313}"/>
          </ac:picMkLst>
        </pc:picChg>
        <pc:picChg chg="add del mod">
          <ac:chgData name="Dan Roach" userId="d5e17fe1-d4fb-4184-9cb3-490895463b91" providerId="ADAL" clId="{8FB64C62-A2A0-4EFA-AC33-0A51AFB18FCE}" dt="2023-11-30T16:12:12.633" v="348" actId="21"/>
          <ac:picMkLst>
            <pc:docMk/>
            <pc:sldMk cId="3084602615" sldId="259"/>
            <ac:picMk id="11" creationId="{53E3A467-4145-3009-9CD6-A09213054F82}"/>
          </ac:picMkLst>
        </pc:picChg>
        <pc:picChg chg="add del mod">
          <ac:chgData name="Dan Roach" userId="d5e17fe1-d4fb-4184-9cb3-490895463b91" providerId="ADAL" clId="{8FB64C62-A2A0-4EFA-AC33-0A51AFB18FCE}" dt="2023-11-30T16:12:12.633" v="348" actId="21"/>
          <ac:picMkLst>
            <pc:docMk/>
            <pc:sldMk cId="3084602615" sldId="259"/>
            <ac:picMk id="12" creationId="{8CB5EC96-6A75-4716-3F2A-0BF099CE6C02}"/>
          </ac:picMkLst>
        </pc:picChg>
        <pc:picChg chg="add del mod">
          <ac:chgData name="Dan Roach" userId="d5e17fe1-d4fb-4184-9cb3-490895463b91" providerId="ADAL" clId="{8FB64C62-A2A0-4EFA-AC33-0A51AFB18FCE}" dt="2023-11-30T16:12:12.633" v="348" actId="21"/>
          <ac:picMkLst>
            <pc:docMk/>
            <pc:sldMk cId="3084602615" sldId="259"/>
            <ac:picMk id="13" creationId="{B2731675-DCEF-7774-D8D8-7DA90307EC34}"/>
          </ac:picMkLst>
        </pc:picChg>
        <pc:picChg chg="add del mod">
          <ac:chgData name="Dan Roach" userId="d5e17fe1-d4fb-4184-9cb3-490895463b91" providerId="ADAL" clId="{8FB64C62-A2A0-4EFA-AC33-0A51AFB18FCE}" dt="2023-11-30T16:12:12.633" v="348" actId="21"/>
          <ac:picMkLst>
            <pc:docMk/>
            <pc:sldMk cId="3084602615" sldId="259"/>
            <ac:picMk id="14" creationId="{64DDCB40-3E85-4A4A-CF11-2471DDC77C04}"/>
          </ac:picMkLst>
        </pc:picChg>
        <pc:picChg chg="add del mod">
          <ac:chgData name="Dan Roach" userId="d5e17fe1-d4fb-4184-9cb3-490895463b91" providerId="ADAL" clId="{8FB64C62-A2A0-4EFA-AC33-0A51AFB18FCE}" dt="2023-11-30T16:12:12.633" v="348" actId="21"/>
          <ac:picMkLst>
            <pc:docMk/>
            <pc:sldMk cId="3084602615" sldId="259"/>
            <ac:picMk id="15" creationId="{EA363DEF-A8C1-9DBF-5620-4E02DE5FE5AC}"/>
          </ac:picMkLst>
        </pc:picChg>
        <pc:picChg chg="add mod">
          <ac:chgData name="Dan Roach" userId="d5e17fe1-d4fb-4184-9cb3-490895463b91" providerId="ADAL" clId="{8FB64C62-A2A0-4EFA-AC33-0A51AFB18FCE}" dt="2023-12-18T15:44:34.798" v="408" actId="1076"/>
          <ac:picMkLst>
            <pc:docMk/>
            <pc:sldMk cId="3084602615" sldId="259"/>
            <ac:picMk id="16" creationId="{B4D162F8-1EC2-3C71-453B-A037962F9E77}"/>
          </ac:picMkLst>
        </pc:picChg>
        <pc:picChg chg="add mod">
          <ac:chgData name="Dan Roach" userId="d5e17fe1-d4fb-4184-9cb3-490895463b91" providerId="ADAL" clId="{8FB64C62-A2A0-4EFA-AC33-0A51AFB18FCE}" dt="2023-12-18T15:44:44.741" v="409" actId="1076"/>
          <ac:picMkLst>
            <pc:docMk/>
            <pc:sldMk cId="3084602615" sldId="259"/>
            <ac:picMk id="17" creationId="{D72B6BC7-BD71-0AEA-0103-777AC86CB1B3}"/>
          </ac:picMkLst>
        </pc:picChg>
        <pc:picChg chg="add mod">
          <ac:chgData name="Dan Roach" userId="d5e17fe1-d4fb-4184-9cb3-490895463b91" providerId="ADAL" clId="{8FB64C62-A2A0-4EFA-AC33-0A51AFB18FCE}" dt="2023-12-18T15:45:13.999" v="413" actId="1076"/>
          <ac:picMkLst>
            <pc:docMk/>
            <pc:sldMk cId="3084602615" sldId="259"/>
            <ac:picMk id="18" creationId="{170D644E-9C0E-9D57-6DC0-5259FE68B5BE}"/>
          </ac:picMkLst>
        </pc:picChg>
        <pc:picChg chg="add mod">
          <ac:chgData name="Dan Roach" userId="d5e17fe1-d4fb-4184-9cb3-490895463b91" providerId="ADAL" clId="{8FB64C62-A2A0-4EFA-AC33-0A51AFB18FCE}" dt="2023-12-18T15:44:53.812" v="411" actId="1076"/>
          <ac:picMkLst>
            <pc:docMk/>
            <pc:sldMk cId="3084602615" sldId="259"/>
            <ac:picMk id="19" creationId="{603BB6AD-0602-49E2-D390-84E50EF4A429}"/>
          </ac:picMkLst>
        </pc:picChg>
        <pc:picChg chg="add mod">
          <ac:chgData name="Dan Roach" userId="d5e17fe1-d4fb-4184-9cb3-490895463b91" providerId="ADAL" clId="{8FB64C62-A2A0-4EFA-AC33-0A51AFB18FCE}" dt="2023-12-18T15:44:50.193" v="410" actId="1076"/>
          <ac:picMkLst>
            <pc:docMk/>
            <pc:sldMk cId="3084602615" sldId="259"/>
            <ac:picMk id="20" creationId="{F74FF8ED-F009-CE17-CB4D-073B41A70D93}"/>
          </ac:picMkLst>
        </pc:picChg>
        <pc:picChg chg="add mod">
          <ac:chgData name="Dan Roach" userId="d5e17fe1-d4fb-4184-9cb3-490895463b91" providerId="ADAL" clId="{8FB64C62-A2A0-4EFA-AC33-0A51AFB18FCE}" dt="2023-12-18T15:45:10.085" v="412" actId="1076"/>
          <ac:picMkLst>
            <pc:docMk/>
            <pc:sldMk cId="3084602615" sldId="259"/>
            <ac:picMk id="21" creationId="{C60635E5-F545-97D3-B6CE-4079925C8B19}"/>
          </ac:picMkLst>
        </pc:picChg>
        <pc:picChg chg="del">
          <ac:chgData name="Dan Roach" userId="d5e17fe1-d4fb-4184-9cb3-490895463b91" providerId="ADAL" clId="{8FB64C62-A2A0-4EFA-AC33-0A51AFB18FCE}" dt="2023-11-30T15:33:58.180" v="76" actId="478"/>
          <ac:picMkLst>
            <pc:docMk/>
            <pc:sldMk cId="3084602615" sldId="259"/>
            <ac:picMk id="106" creationId="{00000000-0000-0000-0000-000000000000}"/>
          </ac:picMkLst>
        </pc:picChg>
        <pc:picChg chg="del">
          <ac:chgData name="Dan Roach" userId="d5e17fe1-d4fb-4184-9cb3-490895463b91" providerId="ADAL" clId="{8FB64C62-A2A0-4EFA-AC33-0A51AFB18FCE}" dt="2023-11-30T15:33:58.180" v="76" actId="478"/>
          <ac:picMkLst>
            <pc:docMk/>
            <pc:sldMk cId="3084602615" sldId="259"/>
            <ac:picMk id="107" creationId="{00000000-0000-0000-0000-000000000000}"/>
          </ac:picMkLst>
        </pc:picChg>
        <pc:picChg chg="del">
          <ac:chgData name="Dan Roach" userId="d5e17fe1-d4fb-4184-9cb3-490895463b91" providerId="ADAL" clId="{8FB64C62-A2A0-4EFA-AC33-0A51AFB18FCE}" dt="2023-11-30T15:33:58.180" v="76" actId="478"/>
          <ac:picMkLst>
            <pc:docMk/>
            <pc:sldMk cId="3084602615" sldId="259"/>
            <ac:picMk id="108" creationId="{00000000-0000-0000-0000-000000000000}"/>
          </ac:picMkLst>
        </pc:picChg>
        <pc:picChg chg="del">
          <ac:chgData name="Dan Roach" userId="d5e17fe1-d4fb-4184-9cb3-490895463b91" providerId="ADAL" clId="{8FB64C62-A2A0-4EFA-AC33-0A51AFB18FCE}" dt="2023-11-30T15:33:58.180" v="76" actId="478"/>
          <ac:picMkLst>
            <pc:docMk/>
            <pc:sldMk cId="3084602615" sldId="259"/>
            <ac:picMk id="109" creationId="{00000000-0000-0000-0000-000000000000}"/>
          </ac:picMkLst>
        </pc:picChg>
        <pc:picChg chg="del">
          <ac:chgData name="Dan Roach" userId="d5e17fe1-d4fb-4184-9cb3-490895463b91" providerId="ADAL" clId="{8FB64C62-A2A0-4EFA-AC33-0A51AFB18FCE}" dt="2023-11-30T15:33:58.180" v="76" actId="478"/>
          <ac:picMkLst>
            <pc:docMk/>
            <pc:sldMk cId="3084602615" sldId="259"/>
            <ac:picMk id="110" creationId="{00000000-0000-0000-0000-000000000000}"/>
          </ac:picMkLst>
        </pc:picChg>
        <pc:picChg chg="del">
          <ac:chgData name="Dan Roach" userId="d5e17fe1-d4fb-4184-9cb3-490895463b91" providerId="ADAL" clId="{8FB64C62-A2A0-4EFA-AC33-0A51AFB18FCE}" dt="2023-11-30T15:33:58.180" v="76" actId="478"/>
          <ac:picMkLst>
            <pc:docMk/>
            <pc:sldMk cId="3084602615" sldId="259"/>
            <ac:picMk id="111" creationId="{00000000-0000-0000-0000-000000000000}"/>
          </ac:picMkLst>
        </pc:picChg>
        <pc:cxnChg chg="mod">
          <ac:chgData name="Dan Roach" userId="d5e17fe1-d4fb-4184-9cb3-490895463b91" providerId="ADAL" clId="{8FB64C62-A2A0-4EFA-AC33-0A51AFB18FCE}" dt="2023-11-30T15:42:26.167" v="167"/>
          <ac:cxnSpMkLst>
            <pc:docMk/>
            <pc:sldMk cId="3084602615" sldId="259"/>
            <ac:cxnSpMk id="91" creationId="{00000000-0000-0000-0000-000000000000}"/>
          </ac:cxnSpMkLst>
        </pc:cxnChg>
      </pc:sldChg>
      <pc:sldChg chg="addSp delSp modSp mod modNotes">
        <pc:chgData name="Dan Roach" userId="d5e17fe1-d4fb-4184-9cb3-490895463b91" providerId="ADAL" clId="{8FB64C62-A2A0-4EFA-AC33-0A51AFB18FCE}" dt="2023-12-18T15:47:53.687" v="426" actId="12788"/>
        <pc:sldMkLst>
          <pc:docMk/>
          <pc:sldMk cId="2237800012" sldId="260"/>
        </pc:sldMkLst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18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19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20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21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22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23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24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25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26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27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22.986" v="271" actId="478"/>
          <ac:spMkLst>
            <pc:docMk/>
            <pc:sldMk cId="2237800012" sldId="260"/>
            <ac:spMk id="12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2237800012" sldId="260"/>
            <ac:spMk id="129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3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2237800012" sldId="260"/>
            <ac:spMk id="131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38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39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40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19.072" v="270" actId="478"/>
          <ac:spMkLst>
            <pc:docMk/>
            <pc:sldMk cId="2237800012" sldId="260"/>
            <ac:spMk id="141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25.870" v="272" actId="478"/>
          <ac:spMkLst>
            <pc:docMk/>
            <pc:sldMk cId="2237800012" sldId="260"/>
            <ac:spMk id="142" creationId="{00000000-0000-0000-0000-000000000000}"/>
          </ac:spMkLst>
        </pc:spChg>
        <pc:graphicFrameChg chg="add del mod">
          <ac:chgData name="Dan Roach" userId="d5e17fe1-d4fb-4184-9cb3-490895463b91" providerId="ADAL" clId="{8FB64C62-A2A0-4EFA-AC33-0A51AFB18FCE}" dt="2023-11-30T16:01:47.533" v="294" actId="478"/>
          <ac:graphicFrameMkLst>
            <pc:docMk/>
            <pc:sldMk cId="2237800012" sldId="260"/>
            <ac:graphicFrameMk id="2" creationId="{19433FFD-CE20-C6BB-C79C-9A3D5149537B}"/>
          </ac:graphicFrameMkLst>
        </pc:graphicFrameChg>
        <pc:graphicFrameChg chg="add mod modGraphic">
          <ac:chgData name="Dan Roach" userId="d5e17fe1-d4fb-4184-9cb3-490895463b91" providerId="ADAL" clId="{8FB64C62-A2A0-4EFA-AC33-0A51AFB18FCE}" dt="2023-12-18T15:47:53.687" v="426" actId="12788"/>
          <ac:graphicFrameMkLst>
            <pc:docMk/>
            <pc:sldMk cId="2237800012" sldId="260"/>
            <ac:graphicFrameMk id="3" creationId="{5816F84A-16B2-5BDA-8532-0C16AE048A39}"/>
          </ac:graphicFrameMkLst>
        </pc:graphicFrameChg>
        <pc:picChg chg="add del mod">
          <ac:chgData name="Dan Roach" userId="d5e17fe1-d4fb-4184-9cb3-490895463b91" providerId="ADAL" clId="{8FB64C62-A2A0-4EFA-AC33-0A51AFB18FCE}" dt="2023-11-30T16:12:21.282" v="350" actId="478"/>
          <ac:picMkLst>
            <pc:docMk/>
            <pc:sldMk cId="2237800012" sldId="260"/>
            <ac:picMk id="4" creationId="{1567B51F-7E6C-D7F6-DC0A-030F98A5642D}"/>
          </ac:picMkLst>
        </pc:picChg>
        <pc:picChg chg="add del mod">
          <ac:chgData name="Dan Roach" userId="d5e17fe1-d4fb-4184-9cb3-490895463b91" providerId="ADAL" clId="{8FB64C62-A2A0-4EFA-AC33-0A51AFB18FCE}" dt="2023-11-30T16:12:21.282" v="350" actId="478"/>
          <ac:picMkLst>
            <pc:docMk/>
            <pc:sldMk cId="2237800012" sldId="260"/>
            <ac:picMk id="5" creationId="{5F929C18-8440-2A2D-BAE0-24DC17BB13CC}"/>
          </ac:picMkLst>
        </pc:picChg>
        <pc:picChg chg="add del mod">
          <ac:chgData name="Dan Roach" userId="d5e17fe1-d4fb-4184-9cb3-490895463b91" providerId="ADAL" clId="{8FB64C62-A2A0-4EFA-AC33-0A51AFB18FCE}" dt="2023-11-30T16:12:21.282" v="350" actId="478"/>
          <ac:picMkLst>
            <pc:docMk/>
            <pc:sldMk cId="2237800012" sldId="260"/>
            <ac:picMk id="6" creationId="{D86F0EE5-18E8-CDC7-BFAC-3E72A2DF8F9A}"/>
          </ac:picMkLst>
        </pc:picChg>
        <pc:picChg chg="add del mod">
          <ac:chgData name="Dan Roach" userId="d5e17fe1-d4fb-4184-9cb3-490895463b91" providerId="ADAL" clId="{8FB64C62-A2A0-4EFA-AC33-0A51AFB18FCE}" dt="2023-11-30T16:12:21.282" v="350" actId="478"/>
          <ac:picMkLst>
            <pc:docMk/>
            <pc:sldMk cId="2237800012" sldId="260"/>
            <ac:picMk id="7" creationId="{02054512-481B-791D-5B47-9E079D91A039}"/>
          </ac:picMkLst>
        </pc:picChg>
        <pc:picChg chg="add del mod">
          <ac:chgData name="Dan Roach" userId="d5e17fe1-d4fb-4184-9cb3-490895463b91" providerId="ADAL" clId="{8FB64C62-A2A0-4EFA-AC33-0A51AFB18FCE}" dt="2023-11-30T16:12:21.282" v="350" actId="478"/>
          <ac:picMkLst>
            <pc:docMk/>
            <pc:sldMk cId="2237800012" sldId="260"/>
            <ac:picMk id="8" creationId="{52E97545-3A93-19BB-FD76-583625D77A5B}"/>
          </ac:picMkLst>
        </pc:picChg>
        <pc:picChg chg="add del mod">
          <ac:chgData name="Dan Roach" userId="d5e17fe1-d4fb-4184-9cb3-490895463b91" providerId="ADAL" clId="{8FB64C62-A2A0-4EFA-AC33-0A51AFB18FCE}" dt="2023-11-30T16:12:21.282" v="350" actId="478"/>
          <ac:picMkLst>
            <pc:docMk/>
            <pc:sldMk cId="2237800012" sldId="260"/>
            <ac:picMk id="9" creationId="{753C7A8B-B7B2-3978-61DB-D31AA0A6B1E3}"/>
          </ac:picMkLst>
        </pc:picChg>
        <pc:picChg chg="add mod">
          <ac:chgData name="Dan Roach" userId="d5e17fe1-d4fb-4184-9cb3-490895463b91" providerId="ADAL" clId="{8FB64C62-A2A0-4EFA-AC33-0A51AFB18FCE}" dt="2023-12-18T15:45:28.052" v="414" actId="1076"/>
          <ac:picMkLst>
            <pc:docMk/>
            <pc:sldMk cId="2237800012" sldId="260"/>
            <ac:picMk id="10" creationId="{E59B2A7C-57CE-F884-076C-F2E0FF8897D3}"/>
          </ac:picMkLst>
        </pc:picChg>
        <pc:picChg chg="add mod">
          <ac:chgData name="Dan Roach" userId="d5e17fe1-d4fb-4184-9cb3-490895463b91" providerId="ADAL" clId="{8FB64C62-A2A0-4EFA-AC33-0A51AFB18FCE}" dt="2023-12-18T15:45:32.751" v="415" actId="1076"/>
          <ac:picMkLst>
            <pc:docMk/>
            <pc:sldMk cId="2237800012" sldId="260"/>
            <ac:picMk id="11" creationId="{A79478D4-F7E0-E2AB-2CC2-331DA1BDC076}"/>
          </ac:picMkLst>
        </pc:picChg>
        <pc:picChg chg="add mod">
          <ac:chgData name="Dan Roach" userId="d5e17fe1-d4fb-4184-9cb3-490895463b91" providerId="ADAL" clId="{8FB64C62-A2A0-4EFA-AC33-0A51AFB18FCE}" dt="2023-12-18T15:45:43.978" v="417" actId="1076"/>
          <ac:picMkLst>
            <pc:docMk/>
            <pc:sldMk cId="2237800012" sldId="260"/>
            <ac:picMk id="12" creationId="{7CB047D2-DFC0-C93F-F6ED-3CCC42A4E2EE}"/>
          </ac:picMkLst>
        </pc:picChg>
        <pc:picChg chg="add mod">
          <ac:chgData name="Dan Roach" userId="d5e17fe1-d4fb-4184-9cb3-490895463b91" providerId="ADAL" clId="{8FB64C62-A2A0-4EFA-AC33-0A51AFB18FCE}" dt="2023-11-30T16:12:41.435" v="352" actId="1076"/>
          <ac:picMkLst>
            <pc:docMk/>
            <pc:sldMk cId="2237800012" sldId="260"/>
            <ac:picMk id="13" creationId="{F82DCAAE-460F-E363-61C6-474B7A86A295}"/>
          </ac:picMkLst>
        </pc:picChg>
        <pc:picChg chg="add mod">
          <ac:chgData name="Dan Roach" userId="d5e17fe1-d4fb-4184-9cb3-490895463b91" providerId="ADAL" clId="{8FB64C62-A2A0-4EFA-AC33-0A51AFB18FCE}" dt="2023-12-18T15:45:35.431" v="416" actId="1076"/>
          <ac:picMkLst>
            <pc:docMk/>
            <pc:sldMk cId="2237800012" sldId="260"/>
            <ac:picMk id="14" creationId="{C9C1D0E9-2966-34D5-CD81-7F042F3F38A7}"/>
          </ac:picMkLst>
        </pc:picChg>
        <pc:picChg chg="add mod">
          <ac:chgData name="Dan Roach" userId="d5e17fe1-d4fb-4184-9cb3-490895463b91" providerId="ADAL" clId="{8FB64C62-A2A0-4EFA-AC33-0A51AFB18FCE}" dt="2023-12-18T15:45:46.581" v="418" actId="1076"/>
          <ac:picMkLst>
            <pc:docMk/>
            <pc:sldMk cId="2237800012" sldId="260"/>
            <ac:picMk id="15" creationId="{1F25613A-5245-7E51-582F-41BF1F008F8C}"/>
          </ac:picMkLst>
        </pc:picChg>
        <pc:picChg chg="del mod">
          <ac:chgData name="Dan Roach" userId="d5e17fe1-d4fb-4184-9cb3-490895463b91" providerId="ADAL" clId="{8FB64C62-A2A0-4EFA-AC33-0A51AFB18FCE}" dt="2023-11-30T15:58:19.072" v="270" actId="478"/>
          <ac:picMkLst>
            <pc:docMk/>
            <pc:sldMk cId="2237800012" sldId="260"/>
            <ac:picMk id="132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19.072" v="270" actId="478"/>
          <ac:picMkLst>
            <pc:docMk/>
            <pc:sldMk cId="2237800012" sldId="260"/>
            <ac:picMk id="133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19.072" v="270" actId="478"/>
          <ac:picMkLst>
            <pc:docMk/>
            <pc:sldMk cId="2237800012" sldId="260"/>
            <ac:picMk id="134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19.072" v="270" actId="478"/>
          <ac:picMkLst>
            <pc:docMk/>
            <pc:sldMk cId="2237800012" sldId="260"/>
            <ac:picMk id="135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19.072" v="270" actId="478"/>
          <ac:picMkLst>
            <pc:docMk/>
            <pc:sldMk cId="2237800012" sldId="260"/>
            <ac:picMk id="136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19.072" v="270" actId="478"/>
          <ac:picMkLst>
            <pc:docMk/>
            <pc:sldMk cId="2237800012" sldId="260"/>
            <ac:picMk id="137" creationId="{00000000-0000-0000-0000-000000000000}"/>
          </ac:picMkLst>
        </pc:picChg>
      </pc:sldChg>
      <pc:sldChg chg="addSp delSp modSp mod modNotes">
        <pc:chgData name="Dan Roach" userId="d5e17fe1-d4fb-4184-9cb3-490895463b91" providerId="ADAL" clId="{8FB64C62-A2A0-4EFA-AC33-0A51AFB18FCE}" dt="2023-12-18T15:46:15.386" v="425"/>
        <pc:sldMkLst>
          <pc:docMk/>
          <pc:sldMk cId="2700752090" sldId="261"/>
        </pc:sldMkLst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47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48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49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50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51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52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53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54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40.019" v="274" actId="478"/>
          <ac:spMkLst>
            <pc:docMk/>
            <pc:sldMk cId="2700752090" sldId="261"/>
            <ac:spMk id="155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41.160" v="275" actId="478"/>
          <ac:spMkLst>
            <pc:docMk/>
            <pc:sldMk cId="2700752090" sldId="261"/>
            <ac:spMk id="156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42.318" v="276" actId="478"/>
          <ac:spMkLst>
            <pc:docMk/>
            <pc:sldMk cId="2700752090" sldId="261"/>
            <ac:spMk id="157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2-18T15:37:37.364" v="390" actId="21"/>
          <ac:spMkLst>
            <pc:docMk/>
            <pc:sldMk cId="2700752090" sldId="261"/>
            <ac:spMk id="15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2700752090" sldId="261"/>
            <ac:spMk id="159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60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k cId="2700752090" sldId="261"/>
            <ac:spMk id="161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68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69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70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71" creationId="{00000000-0000-0000-0000-000000000000}"/>
          </ac:spMkLst>
        </pc:spChg>
        <pc:spChg chg="del mod">
          <ac:chgData name="Dan Roach" userId="d5e17fe1-d4fb-4184-9cb3-490895463b91" providerId="ADAL" clId="{8FB64C62-A2A0-4EFA-AC33-0A51AFB18FCE}" dt="2023-11-30T15:58:33.111" v="273" actId="478"/>
          <ac:spMkLst>
            <pc:docMk/>
            <pc:sldMk cId="2700752090" sldId="261"/>
            <ac:spMk id="172" creationId="{00000000-0000-0000-0000-000000000000}"/>
          </ac:spMkLst>
        </pc:spChg>
        <pc:graphicFrameChg chg="add del mod modGraphic">
          <ac:chgData name="Dan Roach" userId="d5e17fe1-d4fb-4184-9cb3-490895463b91" providerId="ADAL" clId="{8FB64C62-A2A0-4EFA-AC33-0A51AFB18FCE}" dt="2023-12-18T15:37:33.038" v="389"/>
          <ac:graphicFrameMkLst>
            <pc:docMk/>
            <pc:sldMk cId="2700752090" sldId="261"/>
            <ac:graphicFrameMk id="2" creationId="{1B453058-2376-6856-7062-D48ACFA3E0D6}"/>
          </ac:graphicFrameMkLst>
        </pc:graphicFrameChg>
        <pc:picChg chg="add del mod">
          <ac:chgData name="Dan Roach" userId="d5e17fe1-d4fb-4184-9cb3-490895463b91" providerId="ADAL" clId="{8FB64C62-A2A0-4EFA-AC33-0A51AFB18FCE}" dt="2023-12-18T15:45:57.635" v="419" actId="478"/>
          <ac:picMkLst>
            <pc:docMk/>
            <pc:sldMk cId="2700752090" sldId="261"/>
            <ac:picMk id="3" creationId="{6E0FF318-4D29-11FC-3104-5C64AE411BB9}"/>
          </ac:picMkLst>
        </pc:picChg>
        <pc:picChg chg="add del mod">
          <ac:chgData name="Dan Roach" userId="d5e17fe1-d4fb-4184-9cb3-490895463b91" providerId="ADAL" clId="{8FB64C62-A2A0-4EFA-AC33-0A51AFB18FCE}" dt="2023-12-18T15:46:03.806" v="423" actId="478"/>
          <ac:picMkLst>
            <pc:docMk/>
            <pc:sldMk cId="2700752090" sldId="261"/>
            <ac:picMk id="4" creationId="{188C9315-E05C-36B7-90AB-B70F17216DA0}"/>
          </ac:picMkLst>
        </pc:picChg>
        <pc:picChg chg="add del mod">
          <ac:chgData name="Dan Roach" userId="d5e17fe1-d4fb-4184-9cb3-490895463b91" providerId="ADAL" clId="{8FB64C62-A2A0-4EFA-AC33-0A51AFB18FCE}" dt="2023-12-18T15:46:04.718" v="424" actId="478"/>
          <ac:picMkLst>
            <pc:docMk/>
            <pc:sldMk cId="2700752090" sldId="261"/>
            <ac:picMk id="5" creationId="{2999C212-24A2-3FB2-EF65-945AA54C7C06}"/>
          </ac:picMkLst>
        </pc:picChg>
        <pc:picChg chg="add del mod">
          <ac:chgData name="Dan Roach" userId="d5e17fe1-d4fb-4184-9cb3-490895463b91" providerId="ADAL" clId="{8FB64C62-A2A0-4EFA-AC33-0A51AFB18FCE}" dt="2023-12-18T15:45:58.390" v="420" actId="478"/>
          <ac:picMkLst>
            <pc:docMk/>
            <pc:sldMk cId="2700752090" sldId="261"/>
            <ac:picMk id="6" creationId="{62EC8733-B2D1-26A8-8407-B1D8E7254021}"/>
          </ac:picMkLst>
        </pc:picChg>
        <pc:picChg chg="add del mod">
          <ac:chgData name="Dan Roach" userId="d5e17fe1-d4fb-4184-9cb3-490895463b91" providerId="ADAL" clId="{8FB64C62-A2A0-4EFA-AC33-0A51AFB18FCE}" dt="2023-12-18T15:46:00.686" v="421" actId="478"/>
          <ac:picMkLst>
            <pc:docMk/>
            <pc:sldMk cId="2700752090" sldId="261"/>
            <ac:picMk id="7" creationId="{D64B2932-6A6F-B61F-A21D-01F7112381AD}"/>
          </ac:picMkLst>
        </pc:picChg>
        <pc:picChg chg="add del mod">
          <ac:chgData name="Dan Roach" userId="d5e17fe1-d4fb-4184-9cb3-490895463b91" providerId="ADAL" clId="{8FB64C62-A2A0-4EFA-AC33-0A51AFB18FCE}" dt="2023-12-18T15:46:01.930" v="422" actId="478"/>
          <ac:picMkLst>
            <pc:docMk/>
            <pc:sldMk cId="2700752090" sldId="261"/>
            <ac:picMk id="8" creationId="{3E0C3356-2330-96A4-4B27-E417DD732D8D}"/>
          </ac:picMkLst>
        </pc:picChg>
        <pc:picChg chg="add mod">
          <ac:chgData name="Dan Roach" userId="d5e17fe1-d4fb-4184-9cb3-490895463b91" providerId="ADAL" clId="{8FB64C62-A2A0-4EFA-AC33-0A51AFB18FCE}" dt="2023-12-18T15:46:15.386" v="425"/>
          <ac:picMkLst>
            <pc:docMk/>
            <pc:sldMk cId="2700752090" sldId="261"/>
            <ac:picMk id="9" creationId="{C12D9DA7-5F45-C68B-54CC-72C10C9BC6FF}"/>
          </ac:picMkLst>
        </pc:picChg>
        <pc:picChg chg="add mod">
          <ac:chgData name="Dan Roach" userId="d5e17fe1-d4fb-4184-9cb3-490895463b91" providerId="ADAL" clId="{8FB64C62-A2A0-4EFA-AC33-0A51AFB18FCE}" dt="2023-12-18T15:46:15.386" v="425"/>
          <ac:picMkLst>
            <pc:docMk/>
            <pc:sldMk cId="2700752090" sldId="261"/>
            <ac:picMk id="10" creationId="{EE976DB4-CA48-BA7A-9F4A-D735C83E92F6}"/>
          </ac:picMkLst>
        </pc:picChg>
        <pc:picChg chg="add mod">
          <ac:chgData name="Dan Roach" userId="d5e17fe1-d4fb-4184-9cb3-490895463b91" providerId="ADAL" clId="{8FB64C62-A2A0-4EFA-AC33-0A51AFB18FCE}" dt="2023-12-18T15:46:15.386" v="425"/>
          <ac:picMkLst>
            <pc:docMk/>
            <pc:sldMk cId="2700752090" sldId="261"/>
            <ac:picMk id="11" creationId="{7C2EF75A-AD4E-9740-5693-125B9C2D1E07}"/>
          </ac:picMkLst>
        </pc:picChg>
        <pc:picChg chg="add mod">
          <ac:chgData name="Dan Roach" userId="d5e17fe1-d4fb-4184-9cb3-490895463b91" providerId="ADAL" clId="{8FB64C62-A2A0-4EFA-AC33-0A51AFB18FCE}" dt="2023-12-18T15:46:15.386" v="425"/>
          <ac:picMkLst>
            <pc:docMk/>
            <pc:sldMk cId="2700752090" sldId="261"/>
            <ac:picMk id="12" creationId="{87CBC8B9-AD10-0419-4A75-000F4D11294E}"/>
          </ac:picMkLst>
        </pc:picChg>
        <pc:picChg chg="add mod">
          <ac:chgData name="Dan Roach" userId="d5e17fe1-d4fb-4184-9cb3-490895463b91" providerId="ADAL" clId="{8FB64C62-A2A0-4EFA-AC33-0A51AFB18FCE}" dt="2023-12-18T15:46:15.386" v="425"/>
          <ac:picMkLst>
            <pc:docMk/>
            <pc:sldMk cId="2700752090" sldId="261"/>
            <ac:picMk id="13" creationId="{0580F95C-73EE-B7F3-1A59-9D46447BD9E4}"/>
          </ac:picMkLst>
        </pc:picChg>
        <pc:picChg chg="add mod">
          <ac:chgData name="Dan Roach" userId="d5e17fe1-d4fb-4184-9cb3-490895463b91" providerId="ADAL" clId="{8FB64C62-A2A0-4EFA-AC33-0A51AFB18FCE}" dt="2023-12-18T15:46:15.386" v="425"/>
          <ac:picMkLst>
            <pc:docMk/>
            <pc:sldMk cId="2700752090" sldId="261"/>
            <ac:picMk id="14" creationId="{D6F3268B-BA08-2F6E-F599-3A94C2C70407}"/>
          </ac:picMkLst>
        </pc:picChg>
        <pc:picChg chg="del mod">
          <ac:chgData name="Dan Roach" userId="d5e17fe1-d4fb-4184-9cb3-490895463b91" providerId="ADAL" clId="{8FB64C62-A2A0-4EFA-AC33-0A51AFB18FCE}" dt="2023-11-30T15:58:33.111" v="273" actId="478"/>
          <ac:picMkLst>
            <pc:docMk/>
            <pc:sldMk cId="2700752090" sldId="261"/>
            <ac:picMk id="162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33.111" v="273" actId="478"/>
          <ac:picMkLst>
            <pc:docMk/>
            <pc:sldMk cId="2700752090" sldId="261"/>
            <ac:picMk id="163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33.111" v="273" actId="478"/>
          <ac:picMkLst>
            <pc:docMk/>
            <pc:sldMk cId="2700752090" sldId="261"/>
            <ac:picMk id="164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33.111" v="273" actId="478"/>
          <ac:picMkLst>
            <pc:docMk/>
            <pc:sldMk cId="2700752090" sldId="261"/>
            <ac:picMk id="165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33.111" v="273" actId="478"/>
          <ac:picMkLst>
            <pc:docMk/>
            <pc:sldMk cId="2700752090" sldId="261"/>
            <ac:picMk id="166" creationId="{00000000-0000-0000-0000-000000000000}"/>
          </ac:picMkLst>
        </pc:picChg>
        <pc:picChg chg="del mod">
          <ac:chgData name="Dan Roach" userId="d5e17fe1-d4fb-4184-9cb3-490895463b91" providerId="ADAL" clId="{8FB64C62-A2A0-4EFA-AC33-0A51AFB18FCE}" dt="2023-11-30T15:58:33.111" v="273" actId="478"/>
          <ac:picMkLst>
            <pc:docMk/>
            <pc:sldMk cId="2700752090" sldId="261"/>
            <ac:picMk id="167" creationId="{00000000-0000-0000-0000-000000000000}"/>
          </ac:picMkLst>
        </pc:picChg>
      </pc:sldChg>
      <pc:sldMasterChg chg="modSp modSldLayout">
        <pc:chgData name="Dan Roach" userId="d5e17fe1-d4fb-4184-9cb3-490895463b91" providerId="ADAL" clId="{8FB64C62-A2A0-4EFA-AC33-0A51AFB18FCE}" dt="2023-12-18T15:39:37.702" v="397" actId="1076"/>
        <pc:sldMasterMkLst>
          <pc:docMk/>
          <pc:sldMasterMk cId="0" sldId="2147483648"/>
        </pc:sldMasterMkLst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asterMk cId="0" sldId="2147483648"/>
            <ac:spMk id="6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asterMk cId="0" sldId="2147483648"/>
            <ac:spMk id="7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asterMk cId="0" sldId="2147483648"/>
            <ac:spMk id="8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asterMk cId="0" sldId="2147483648"/>
            <ac:spMk id="9" creationId="{00000000-0000-0000-0000-000000000000}"/>
          </ac:spMkLst>
        </pc:spChg>
        <pc:spChg chg="mod">
          <ac:chgData name="Dan Roach" userId="d5e17fe1-d4fb-4184-9cb3-490895463b91" providerId="ADAL" clId="{8FB64C62-A2A0-4EFA-AC33-0A51AFB18FCE}" dt="2023-11-30T15:42:26.167" v="167"/>
          <ac:spMkLst>
            <pc:docMk/>
            <pc:sldMasterMk cId="0" sldId="2147483648"/>
            <ac:spMk id="10" creationId="{00000000-0000-0000-0000-000000000000}"/>
          </ac:spMkLst>
        </pc:spChg>
        <pc:sldLayoutChg chg="modSp mod">
          <pc:chgData name="Dan Roach" userId="d5e17fe1-d4fb-4184-9cb3-490895463b91" providerId="ADAL" clId="{8FB64C62-A2A0-4EFA-AC33-0A51AFB18FCE}" dt="2023-12-18T15:39:37.702" v="397" actId="1076"/>
          <pc:sldLayoutMkLst>
            <pc:docMk/>
            <pc:sldMasterMk cId="0" sldId="2147483648"/>
            <pc:sldLayoutMk cId="0" sldId="2147483649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49"/>
              <ac:spMk id="12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49"/>
              <ac:spMk id="13" creationId="{00000000-0000-0000-0000-000000000000}"/>
            </ac:spMkLst>
          </pc:spChg>
          <pc:picChg chg="mod">
            <ac:chgData name="Dan Roach" userId="d5e17fe1-d4fb-4184-9cb3-490895463b91" providerId="ADAL" clId="{8FB64C62-A2A0-4EFA-AC33-0A51AFB18FCE}" dt="2023-11-30T15:42:26.167" v="167"/>
            <ac:picMkLst>
              <pc:docMk/>
              <pc:sldMasterMk cId="0" sldId="2147483648"/>
              <pc:sldLayoutMk cId="0" sldId="2147483649"/>
              <ac:picMk id="14" creationId="{00000000-0000-0000-0000-000000000000}"/>
            </ac:picMkLst>
          </pc:picChg>
          <pc:picChg chg="mod">
            <ac:chgData name="Dan Roach" userId="d5e17fe1-d4fb-4184-9cb3-490895463b91" providerId="ADAL" clId="{8FB64C62-A2A0-4EFA-AC33-0A51AFB18FCE}" dt="2023-11-30T15:42:26.167" v="167"/>
            <ac:picMkLst>
              <pc:docMk/>
              <pc:sldMasterMk cId="0" sldId="2147483648"/>
              <pc:sldLayoutMk cId="0" sldId="2147483649"/>
              <ac:picMk id="15" creationId="{00000000-0000-0000-0000-000000000000}"/>
            </ac:picMkLst>
          </pc:picChg>
          <pc:picChg chg="mod">
            <ac:chgData name="Dan Roach" userId="d5e17fe1-d4fb-4184-9cb3-490895463b91" providerId="ADAL" clId="{8FB64C62-A2A0-4EFA-AC33-0A51AFB18FCE}" dt="2023-11-30T15:42:26.167" v="167"/>
            <ac:picMkLst>
              <pc:docMk/>
              <pc:sldMasterMk cId="0" sldId="2147483648"/>
              <pc:sldLayoutMk cId="0" sldId="2147483649"/>
              <ac:picMk id="16" creationId="{00000000-0000-0000-0000-000000000000}"/>
            </ac:picMkLst>
          </pc:picChg>
          <pc:picChg chg="mod">
            <ac:chgData name="Dan Roach" userId="d5e17fe1-d4fb-4184-9cb3-490895463b91" providerId="ADAL" clId="{8FB64C62-A2A0-4EFA-AC33-0A51AFB18FCE}" dt="2023-12-18T15:39:37.702" v="397" actId="1076"/>
            <ac:picMkLst>
              <pc:docMk/>
              <pc:sldMasterMk cId="0" sldId="2147483648"/>
              <pc:sldLayoutMk cId="0" sldId="2147483649"/>
              <ac:picMk id="17" creationId="{00000000-0000-0000-0000-000000000000}"/>
            </ac:picMkLst>
          </pc:pic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0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0"/>
              <ac:spMk id="19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0"/>
              <ac:spMk id="20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0"/>
              <ac:spMk id="21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0"/>
              <ac:spMk id="22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0"/>
              <ac:spMk id="23" creationId="{00000000-0000-0000-0000-000000000000}"/>
            </ac:spMkLst>
          </pc:sp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1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1"/>
              <ac:spMk id="25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1"/>
              <ac:spMk id="26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1"/>
              <ac:spMk id="27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1"/>
              <ac:spMk id="28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1"/>
              <ac:spMk id="29" creationId="{00000000-0000-0000-0000-000000000000}"/>
            </ac:spMkLst>
          </pc:sp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2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2"/>
              <ac:spMk id="31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2"/>
              <ac:spMk id="32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2"/>
              <ac:spMk id="33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2"/>
              <ac:spMk id="34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2"/>
              <ac:spMk id="35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2"/>
              <ac:spMk id="36" creationId="{00000000-0000-0000-0000-000000000000}"/>
            </ac:spMkLst>
          </pc:sp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3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3"/>
              <ac:spMk id="38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3"/>
              <ac:spMk id="39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3"/>
              <ac:spMk id="40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3"/>
              <ac:spMk id="41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3"/>
              <ac:spMk id="42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3"/>
              <ac:spMk id="43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3"/>
              <ac:spMk id="44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3"/>
              <ac:spMk id="45" creationId="{00000000-0000-0000-0000-000000000000}"/>
            </ac:spMkLst>
          </pc:sp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4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4"/>
              <ac:spMk id="47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4"/>
              <ac:spMk id="48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4"/>
              <ac:spMk id="49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5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5"/>
              <ac:spMk id="52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5"/>
              <ac:spMk id="53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6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6"/>
              <ac:spMk id="56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6"/>
              <ac:spMk id="57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6"/>
              <ac:spMk id="58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6"/>
              <ac:spMk id="59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6"/>
              <ac:spMk id="60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6"/>
              <ac:spMk id="61" creationId="{00000000-0000-0000-0000-000000000000}"/>
            </ac:spMkLst>
          </pc:sp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7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7"/>
              <ac:spMk id="63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7"/>
              <ac:spMk id="64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7"/>
              <ac:spMk id="65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7"/>
              <ac:spMk id="66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7"/>
              <ac:spMk id="67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7"/>
              <ac:spMk id="68" creationId="{00000000-0000-0000-0000-000000000000}"/>
            </ac:spMkLst>
          </pc:sp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8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8"/>
              <ac:spMk id="70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8"/>
              <ac:spMk id="71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8"/>
              <ac:spMk id="72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8"/>
              <ac:spMk id="73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8"/>
              <ac:spMk id="74" creationId="{00000000-0000-0000-0000-000000000000}"/>
            </ac:spMkLst>
          </pc:spChg>
        </pc:sldLayoutChg>
        <pc:sldLayoutChg chg="modSp">
          <pc:chgData name="Dan Roach" userId="d5e17fe1-d4fb-4184-9cb3-490895463b91" providerId="ADAL" clId="{8FB64C62-A2A0-4EFA-AC33-0A51AFB18FCE}" dt="2023-11-30T15:42:26.167" v="167"/>
          <pc:sldLayoutMkLst>
            <pc:docMk/>
            <pc:sldMasterMk cId="0" sldId="2147483648"/>
            <pc:sldLayoutMk cId="0" sldId="2147483659"/>
          </pc:sldLayoutMkLst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9"/>
              <ac:spMk id="76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9"/>
              <ac:spMk id="77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9"/>
              <ac:spMk id="78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9"/>
              <ac:spMk id="79" creationId="{00000000-0000-0000-0000-000000000000}"/>
            </ac:spMkLst>
          </pc:spChg>
          <pc:spChg chg="mod">
            <ac:chgData name="Dan Roach" userId="d5e17fe1-d4fb-4184-9cb3-490895463b91" providerId="ADAL" clId="{8FB64C62-A2A0-4EFA-AC33-0A51AFB18FCE}" dt="2023-11-30T15:42:26.167" v="167"/>
            <ac:spMkLst>
              <pc:docMk/>
              <pc:sldMasterMk cId="0" sldId="2147483648"/>
              <pc:sldLayoutMk cId="0" sldId="2147483659"/>
              <ac:spMk id="80" creationId="{00000000-0000-0000-0000-000000000000}"/>
            </ac:spMkLst>
          </pc:spChg>
        </pc:sldLayoutChg>
      </pc:sldMasterChg>
    </pc:docChg>
  </pc:docChgLst>
  <pc:docChgLst>
    <pc:chgData name="Anina Adelfio" userId="S::aadelfio@acrohealth.org::fd74a340-07d4-48f8-856c-1cbf848b80dc" providerId="AD" clId="Web-{75D06EA2-2B8F-53B1-504D-80BCE55C0FAA}"/>
    <pc:docChg chg="delSld modSld delSection modSection">
      <pc:chgData name="Anina Adelfio" userId="S::aadelfio@acrohealth.org::fd74a340-07d4-48f8-856c-1cbf848b80dc" providerId="AD" clId="Web-{75D06EA2-2B8F-53B1-504D-80BCE55C0FAA}" dt="2023-12-04T22:32:56.409" v="8"/>
      <pc:docMkLst>
        <pc:docMk/>
      </pc:docMkLst>
      <pc:sldChg chg="del">
        <pc:chgData name="Anina Adelfio" userId="S::aadelfio@acrohealth.org::fd74a340-07d4-48f8-856c-1cbf848b80dc" providerId="AD" clId="Web-{75D06EA2-2B8F-53B1-504D-80BCE55C0FAA}" dt="2023-12-04T22:32:30.283" v="1"/>
        <pc:sldMkLst>
          <pc:docMk/>
          <pc:sldMk cId="0" sldId="257"/>
        </pc:sldMkLst>
      </pc:sldChg>
      <pc:sldChg chg="del">
        <pc:chgData name="Anina Adelfio" userId="S::aadelfio@acrohealth.org::fd74a340-07d4-48f8-856c-1cbf848b80dc" providerId="AD" clId="Web-{75D06EA2-2B8F-53B1-504D-80BCE55C0FAA}" dt="2023-12-04T22:32:31.455" v="2"/>
        <pc:sldMkLst>
          <pc:docMk/>
          <pc:sldMk cId="0" sldId="258"/>
        </pc:sldMkLst>
      </pc:sldChg>
      <pc:sldChg chg="modSp">
        <pc:chgData name="Anina Adelfio" userId="S::aadelfio@acrohealth.org::fd74a340-07d4-48f8-856c-1cbf848b80dc" providerId="AD" clId="Web-{75D06EA2-2B8F-53B1-504D-80BCE55C0FAA}" dt="2023-12-04T22:32:56.409" v="8"/>
        <pc:sldMkLst>
          <pc:docMk/>
          <pc:sldMk cId="3084602615" sldId="259"/>
        </pc:sldMkLst>
        <pc:graphicFrameChg chg="mod modGraphic">
          <ac:chgData name="Anina Adelfio" userId="S::aadelfio@acrohealth.org::fd74a340-07d4-48f8-856c-1cbf848b80dc" providerId="AD" clId="Web-{75D06EA2-2B8F-53B1-504D-80BCE55C0FAA}" dt="2023-12-04T22:32:56.409" v="8"/>
          <ac:graphicFrameMkLst>
            <pc:docMk/>
            <pc:sldMk cId="3084602615" sldId="259"/>
            <ac:graphicFrameMk id="2" creationId="{FC43CC9B-A076-19D4-4C8C-3A6226B1AC34}"/>
          </ac:graphicFrameMkLst>
        </pc:graphicFrameChg>
      </pc:sldChg>
      <pc:sldChg chg="del">
        <pc:chgData name="Anina Adelfio" userId="S::aadelfio@acrohealth.org::fd74a340-07d4-48f8-856c-1cbf848b80dc" providerId="AD" clId="Web-{75D06EA2-2B8F-53B1-504D-80BCE55C0FAA}" dt="2023-12-04T22:32:24.752" v="0"/>
        <pc:sldMkLst>
          <pc:docMk/>
          <pc:sldMk cId="0" sldId="262"/>
        </pc:sldMkLst>
      </pc:sldChg>
    </pc:docChg>
  </pc:docChgLst>
  <pc:docChgLst>
    <pc:chgData name="Dan Roach" userId="S::dan.roach_transceleratebiopharmainc.com#ext#@wahealthstrategies.onmicrosoft.com::b01db260-d281-4434-a22a-a07a6ba245cf" providerId="AD" clId="Web-{B4203CE0-0C2B-9E69-A958-CE8F4DAA9575}"/>
    <pc:docChg chg="modSld">
      <pc:chgData name="Dan Roach" userId="S::dan.roach_transceleratebiopharmainc.com#ext#@wahealthstrategies.onmicrosoft.com::b01db260-d281-4434-a22a-a07a6ba245cf" providerId="AD" clId="Web-{B4203CE0-0C2B-9E69-A958-CE8F4DAA9575}" dt="2023-12-06T18:10:14.899" v="7"/>
      <pc:docMkLst>
        <pc:docMk/>
      </pc:docMkLst>
      <pc:sldChg chg="modSp">
        <pc:chgData name="Dan Roach" userId="S::dan.roach_transceleratebiopharmainc.com#ext#@wahealthstrategies.onmicrosoft.com::b01db260-d281-4434-a22a-a07a6ba245cf" providerId="AD" clId="Web-{B4203CE0-0C2B-9E69-A958-CE8F4DAA9575}" dt="2023-12-06T18:10:14.899" v="7"/>
        <pc:sldMkLst>
          <pc:docMk/>
          <pc:sldMk cId="3084602615" sldId="259"/>
        </pc:sldMkLst>
        <pc:graphicFrameChg chg="mod modGraphic">
          <ac:chgData name="Dan Roach" userId="S::dan.roach_transceleratebiopharmainc.com#ext#@wahealthstrategies.onmicrosoft.com::b01db260-d281-4434-a22a-a07a6ba245cf" providerId="AD" clId="Web-{B4203CE0-0C2B-9E69-A958-CE8F4DAA9575}" dt="2023-12-06T18:10:14.899" v="7"/>
          <ac:graphicFrameMkLst>
            <pc:docMk/>
            <pc:sldMk cId="3084602615" sldId="259"/>
            <ac:graphicFrameMk id="2" creationId="{FC43CC9B-A076-19D4-4C8C-3A6226B1AC34}"/>
          </ac:graphicFrameMkLst>
        </pc:graphicFrameChg>
      </pc:sldChg>
    </pc:docChg>
  </pc:docChgLst>
  <pc:docChgLst>
    <pc:chgData name="Dan Roach" userId="S::dan.roach_transceleratebiopharmainc.com#ext#@wahealthstrategies.onmicrosoft.com::b01db260-d281-4434-a22a-a07a6ba245cf" providerId="AD" clId="Web-{D56E2556-B734-F2BA-FC0E-6034CCEFCF15}"/>
    <pc:docChg chg="">
      <pc:chgData name="Dan Roach" userId="S::dan.roach_transceleratebiopharmainc.com#ext#@wahealthstrategies.onmicrosoft.com::b01db260-d281-4434-a22a-a07a6ba245cf" providerId="AD" clId="Web-{D56E2556-B734-F2BA-FC0E-6034CCEFCF15}" dt="2023-11-30T16:43:27.842" v="1"/>
      <pc:docMkLst>
        <pc:docMk/>
      </pc:docMkLst>
      <pc:sldChg chg="addCm">
        <pc:chgData name="Dan Roach" userId="S::dan.roach_transceleratebiopharmainc.com#ext#@wahealthstrategies.onmicrosoft.com::b01db260-d281-4434-a22a-a07a6ba245cf" providerId="AD" clId="Web-{D56E2556-B734-F2BA-FC0E-6034CCEFCF15}" dt="2023-11-30T16:43:27.842" v="1"/>
        <pc:sldMkLst>
          <pc:docMk/>
          <pc:sldMk cId="0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7402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517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469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4" name="Google Shape;1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" y="0"/>
            <a:ext cx="838200" cy="1239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9600" y="6002640"/>
            <a:ext cx="7772400" cy="856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5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96000" y="3762821"/>
            <a:ext cx="5255964" cy="3095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" y="6002640"/>
            <a:ext cx="3441701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342895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84" lvl="1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76" lvl="2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68" lvl="3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60" lvl="4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52" lvl="5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44" lvl="6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36" lvl="7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28" lvl="8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22859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384" lvl="1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576" lvl="2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768" lvl="3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5960" lvl="4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152" lvl="5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344" lvl="6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536" lvl="7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728" lvl="8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342895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84" lvl="1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76" lvl="2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68" lvl="3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60" lvl="4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52" lvl="5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44" lvl="6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36" lvl="7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28" lvl="8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342895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84" lvl="1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76" lvl="2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68" lvl="3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60" lvl="4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52" lvl="5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44" lvl="6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36" lvl="7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28" lvl="8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92" lvl="0" indent="-22859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84" lvl="1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76" lvl="2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68" lvl="3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60" lvl="4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52" lvl="5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44" lvl="6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36" lvl="7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728" lvl="8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342895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84" lvl="1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76" lvl="2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68" lvl="3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60" lvl="4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52" lvl="5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44" lvl="6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36" lvl="7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28" lvl="8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92" lvl="0" indent="-22859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84" lvl="1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576" lvl="2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768" lvl="3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960" lvl="4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152" lvl="5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344" lvl="6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536" lvl="7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728" lvl="8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342895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84" lvl="1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76" lvl="2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68" lvl="3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60" lvl="4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52" lvl="5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44" lvl="6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36" lvl="7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28" lvl="8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431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384" lvl="1" indent="-406393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576" lvl="2" indent="-380993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768" lvl="3" indent="-355594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5960" lvl="4" indent="-355594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152" lvl="5" indent="-355594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344" lvl="6" indent="-355594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536" lvl="7" indent="-355594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728" lvl="8" indent="-355594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22859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384" lvl="1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576" lvl="2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768" lvl="3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960" lvl="4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152" lvl="5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344" lvl="6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536" lvl="7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728" lvl="8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22859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384" lvl="1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576" lvl="2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768" lvl="3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960" lvl="4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152" lvl="5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344" lvl="6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536" lvl="7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728" lvl="8" indent="-228596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342895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84" lvl="1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76" lvl="2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68" lvl="3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60" lvl="4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52" lvl="5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44" lvl="6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36" lvl="7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28" lvl="8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92" lvl="0" indent="-342895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84" lvl="1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76" lvl="2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68" lvl="3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60" lvl="4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52" lvl="5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44" lvl="6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36" lvl="7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728" lvl="8" indent="-342895" algn="l">
              <a:lnSpc>
                <a:spcPct val="90000"/>
              </a:lnSpc>
              <a:spcBef>
                <a:spcPts val="5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"/>
          <p:cNvSpPr txBox="1"/>
          <p:nvPr/>
        </p:nvSpPr>
        <p:spPr>
          <a:xfrm>
            <a:off x="702327" y="436212"/>
            <a:ext cx="9135737" cy="107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defTabSz="914384">
              <a:buSzPts val="2800"/>
            </a:pPr>
            <a:r>
              <a:rPr lang="en-US" sz="2800" b="1">
                <a:solidFill>
                  <a:srgbClr val="00324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Risk Management</a:t>
            </a:r>
            <a:br>
              <a:rPr lang="en-US" sz="2800" b="1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800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Changes in Good Clinical Practice [ICH E6(R3)]</a:t>
            </a:r>
            <a:br>
              <a:rPr lang="en-US" sz="1800">
                <a:latin typeface="Calibri"/>
                <a:ea typeface="Calibri"/>
                <a:cs typeface="Calibri"/>
                <a:sym typeface="Calibri"/>
              </a:rPr>
            </a:b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702325" y="1306179"/>
            <a:ext cx="9543362" cy="461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defTabSz="914384"/>
            <a:r>
              <a:rPr lang="en-US" sz="1200" dirty="0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infographic highlights key changes to the risk management elements within Good Clinical Practice Version 2 and 3. Infographic based on Version 3 (draft dated 19 May 2023).</a:t>
            </a:r>
            <a:endParaRPr sz="1200" b="1" dirty="0">
              <a:solidFill>
                <a:srgbClr val="FA8E2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91" name="Google Shape;91;p1"/>
          <p:cNvCxnSpPr/>
          <p:nvPr/>
        </p:nvCxnSpPr>
        <p:spPr>
          <a:xfrm>
            <a:off x="811960" y="1268298"/>
            <a:ext cx="6356733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1"/>
          <p:cNvSpPr txBox="1"/>
          <p:nvPr/>
        </p:nvSpPr>
        <p:spPr>
          <a:xfrm>
            <a:off x="9132165" y="6308736"/>
            <a:ext cx="2746263" cy="1276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algn="r" defTabSz="914384">
              <a:buSzPts val="1100"/>
            </a:pPr>
            <a:r>
              <a:rPr lang="en-US" sz="1099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sz="1099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defTabSz="914384">
              <a:buSzPts val="1100"/>
            </a:pP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endParaRPr sz="1099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C43CC9B-A076-19D4-4C8C-3A6226B1A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11977"/>
              </p:ext>
            </p:extLst>
          </p:nvPr>
        </p:nvGraphicFramePr>
        <p:xfrm>
          <a:off x="381000" y="1805685"/>
          <a:ext cx="11430000" cy="384048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125578968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215533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119933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257174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47402554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4110275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20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rgbClr val="FAB325"/>
                          </a:solidFill>
                          <a:latin typeface="Century Gothic"/>
                        </a:rPr>
                        <a:t>As described in ICH E6(R2)</a:t>
                      </a: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rgbClr val="FA8E23"/>
                          </a:solidFill>
                          <a:latin typeface="Century Gothic"/>
                        </a:rPr>
                        <a:t>As described in ICH E6(R3) draft</a:t>
                      </a: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rgbClr val="F75C15"/>
                          </a:solidFill>
                          <a:latin typeface="Century Gothic"/>
                        </a:rPr>
                        <a:t>Summary of Impact</a:t>
                      </a: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076356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/>
                          <a:sym typeface="Century Gothic"/>
                        </a:rPr>
                        <a:t>Quality</a:t>
                      </a:r>
                      <a:br>
                        <a:rPr lang="en-US" sz="1400" b="1" u="none" strike="noStrike" cap="none" dirty="0">
                          <a:solidFill>
                            <a:srgbClr val="2F5597"/>
                          </a:solidFill>
                          <a:latin typeface="Century Gothic"/>
                          <a:sym typeface="Century Gothic"/>
                        </a:rPr>
                      </a:br>
                      <a:r>
                        <a:rPr lang="en-US" sz="1400" b="1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/>
                          <a:sym typeface="Century Gothic"/>
                        </a:rPr>
                        <a:t>Management</a:t>
                      </a:r>
                      <a:endParaRPr lang="en-US" sz="1400" b="0" i="0" u="none" strike="noStrike" cap="non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Concept introduced focusing on trial activities essential to participant safety and data reliability</a:t>
                      </a:r>
                      <a:endParaRPr lang="en-US" sz="1100" b="0" i="0" u="none" strike="noStrike" cap="none" dirty="0">
                        <a:solidFill>
                          <a:srgbClr val="333333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Quality by Design (</a:t>
                      </a:r>
                      <a:r>
                        <a:rPr lang="en-US" sz="1100" b="0" u="none" strike="noStrike" cap="none" dirty="0" err="1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QbD</a:t>
                      </a: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), introduced in ICH E8, has an expanded definition with the objective to apply a proportionate approach and to focus risk management efforts on what matters most</a:t>
                      </a:r>
                      <a:endParaRPr lang="en-US" sz="1100" b="0" i="0" u="none" strike="noStrike" cap="none" dirty="0">
                        <a:solidFill>
                          <a:srgbClr val="333333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Clear link between risk-proportionate approaches adopted in quality management across the trial lifecycle and</a:t>
                      </a:r>
                      <a:r>
                        <a:rPr lang="en-US" sz="1100" b="1" u="none" strike="noStrike" cap="none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 </a:t>
                      </a: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the contribution to </a:t>
                      </a:r>
                      <a:r>
                        <a:rPr lang="en-US" sz="1100" b="0" u="none" strike="noStrike" cap="none" err="1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QbD</a:t>
                      </a:r>
                      <a:endParaRPr lang="en-US" sz="1100" b="0" i="0" u="none" strike="noStrike" cap="none">
                        <a:solidFill>
                          <a:srgbClr val="333333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59255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/>
                          <a:sym typeface="Century Gothic"/>
                        </a:rPr>
                        <a:t>Risk</a:t>
                      </a:r>
                      <a:br>
                        <a:rPr lang="en-US" sz="1400" b="1" u="none" strike="noStrike" cap="none">
                          <a:solidFill>
                            <a:srgbClr val="2F5597"/>
                          </a:solidFill>
                          <a:latin typeface="Century Gothic"/>
                          <a:sym typeface="Century Gothic"/>
                        </a:rPr>
                      </a:br>
                      <a:r>
                        <a:rPr lang="en-US" sz="1400" b="1" u="none" strike="noStrike" cap="none">
                          <a:solidFill>
                            <a:srgbClr val="2F5597"/>
                          </a:solidFill>
                          <a:latin typeface="Century Gothic"/>
                          <a:sym typeface="Century Gothic"/>
                        </a:rPr>
                        <a:t>Management</a:t>
                      </a:r>
                      <a:endParaRPr lang="en-US" sz="1400" b="0" i="0" u="none" strike="noStrike" cap="none">
                        <a:solidFill>
                          <a:srgbClr val="2F5597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Risk management established as a process</a:t>
                      </a:r>
                      <a:endParaRPr lang="en-US" sz="1100" b="0" i="0" u="none" strike="noStrike" cap="none">
                        <a:solidFill>
                          <a:srgbClr val="333333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Risk process connected from Critical to Quality (</a:t>
                      </a:r>
                      <a:r>
                        <a:rPr lang="en-US" sz="1100" b="0" u="none" strike="noStrike" cap="none" dirty="0" err="1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CtQ</a:t>
                      </a: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) </a:t>
                      </a: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Risk </a:t>
                      </a: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Control</a:t>
                      </a:r>
                      <a:endParaRPr lang="en-US" sz="1100" b="0" i="0" u="none" strike="noStrike" cap="none" dirty="0">
                        <a:solidFill>
                          <a:srgbClr val="333333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Expanded scope of risk management and principles introduced in ICH E8, connecting risk management and </a:t>
                      </a:r>
                      <a:r>
                        <a:rPr lang="en-US" sz="1100" b="0" u="none" strike="noStrike" cap="none" dirty="0" err="1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QbD</a:t>
                      </a: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 prior to trial initiation</a:t>
                      </a:r>
                      <a:endParaRPr lang="en-US" sz="1100" b="0" i="0" u="none" strike="noStrike" cap="none" dirty="0">
                        <a:solidFill>
                          <a:srgbClr val="333333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971037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/>
                          <a:sym typeface="Century Gothic"/>
                        </a:rPr>
                        <a:t>Critical Data and Critical Process Identification</a:t>
                      </a:r>
                      <a:endParaRPr lang="en-US" sz="1400" b="0" i="0" u="none" strike="noStrike" cap="none">
                        <a:solidFill>
                          <a:schemeClr val="accent1">
                            <a:lumMod val="75000"/>
                          </a:schemeClr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Factors specific to critical data and processes introduced</a:t>
                      </a:r>
                      <a:endParaRPr lang="en-US" sz="1100" b="0" i="0" u="none" strike="noStrike" cap="none" dirty="0">
                        <a:solidFill>
                          <a:srgbClr val="333333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Broader choices for what may be considered </a:t>
                      </a:r>
                      <a:r>
                        <a:rPr lang="en-US" sz="1100" b="0" u="none" strike="noStrike" cap="none" err="1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CtQ</a:t>
                      </a: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 to inform discussion on risk proportionality</a:t>
                      </a:r>
                      <a:endParaRPr lang="en-US" sz="1100" b="0" i="0" u="none" strike="noStrike" cap="none">
                        <a:solidFill>
                          <a:srgbClr val="333333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Critical data and processes become a subset of </a:t>
                      </a:r>
                      <a:r>
                        <a:rPr lang="en-US" sz="1100" b="0" u="none" strike="noStrike" cap="none" dirty="0" err="1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CtQ</a:t>
                      </a: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/>
                          <a:sym typeface="Century Gothic"/>
                        </a:rPr>
                        <a:t> factor identification</a:t>
                      </a:r>
                      <a:endParaRPr lang="en-US" sz="1100" b="0" i="0" u="none" strike="noStrike" cap="none" dirty="0">
                        <a:solidFill>
                          <a:srgbClr val="333333"/>
                        </a:solidFill>
                        <a:latin typeface="Century Gothic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436902"/>
                  </a:ext>
                </a:extLst>
              </a:tr>
            </a:tbl>
          </a:graphicData>
        </a:graphic>
      </p:graphicFrame>
      <p:pic>
        <p:nvPicPr>
          <p:cNvPr id="16" name="Google Shape;109;p1">
            <a:extLst>
              <a:ext uri="{FF2B5EF4-FFF2-40B4-BE49-F238E27FC236}">
                <a16:creationId xmlns:a16="http://schemas.microsoft.com/office/drawing/2014/main" id="{B4D162F8-1EC2-3C71-453B-A037962F9E77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4995875" y="2518400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09;p1">
            <a:extLst>
              <a:ext uri="{FF2B5EF4-FFF2-40B4-BE49-F238E27FC236}">
                <a16:creationId xmlns:a16="http://schemas.microsoft.com/office/drawing/2014/main" id="{D72B6BC7-BD71-0AEA-0103-777AC86CB1B3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4995875" y="3718296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09;p1">
            <a:extLst>
              <a:ext uri="{FF2B5EF4-FFF2-40B4-BE49-F238E27FC236}">
                <a16:creationId xmlns:a16="http://schemas.microsoft.com/office/drawing/2014/main" id="{170D644E-9C0E-9D57-6DC0-5259FE68B5BE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4995875" y="4913386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09;p1">
            <a:extLst>
              <a:ext uri="{FF2B5EF4-FFF2-40B4-BE49-F238E27FC236}">
                <a16:creationId xmlns:a16="http://schemas.microsoft.com/office/drawing/2014/main" id="{603BB6AD-0602-49E2-D390-84E50EF4A429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454182" y="2518400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09;p1">
            <a:extLst>
              <a:ext uri="{FF2B5EF4-FFF2-40B4-BE49-F238E27FC236}">
                <a16:creationId xmlns:a16="http://schemas.microsoft.com/office/drawing/2014/main" id="{F74FF8ED-F009-CE17-CB4D-073B41A70D93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454182" y="3725925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09;p1">
            <a:extLst>
              <a:ext uri="{FF2B5EF4-FFF2-40B4-BE49-F238E27FC236}">
                <a16:creationId xmlns:a16="http://schemas.microsoft.com/office/drawing/2014/main" id="{C60635E5-F545-97D3-B6CE-4079925C8B19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454182" y="4913386"/>
            <a:ext cx="5486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58;p3">
            <a:extLst>
              <a:ext uri="{FF2B5EF4-FFF2-40B4-BE49-F238E27FC236}">
                <a16:creationId xmlns:a16="http://schemas.microsoft.com/office/drawing/2014/main" id="{66D7BC72-8E64-2434-0B16-2543E57E7AA9}"/>
              </a:ext>
            </a:extLst>
          </p:cNvPr>
          <p:cNvSpPr txBox="1"/>
          <p:nvPr/>
        </p:nvSpPr>
        <p:spPr>
          <a:xfrm>
            <a:off x="381000" y="5646165"/>
            <a:ext cx="1138619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914384">
              <a:buSzPts val="1050"/>
            </a:pPr>
            <a:r>
              <a:rPr lang="en-US" sz="1050" dirty="0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Note: The information contained in this infographic is for general information purposes only. Users remain solely responsible for ensuring their compliance with relevant laws, regulations, and health authority </a:t>
            </a:r>
            <a:r>
              <a:rPr lang="en-US" sz="1050" dirty="0" err="1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guidances</a:t>
            </a:r>
            <a:r>
              <a:rPr lang="en-US" sz="1050" dirty="0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1050" dirty="0">
              <a:solidFill>
                <a:srgbClr val="5757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460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/>
          <p:nvPr/>
        </p:nvSpPr>
        <p:spPr>
          <a:xfrm>
            <a:off x="9132165" y="6308736"/>
            <a:ext cx="2746263" cy="1276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algn="r" defTabSz="914384">
              <a:buSzPts val="1100"/>
            </a:pPr>
            <a:r>
              <a:rPr lang="en-US" sz="1099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sz="1099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defTabSz="914384">
              <a:buSzPts val="1100"/>
            </a:pP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endParaRPr sz="109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702325" y="436211"/>
            <a:ext cx="9135600" cy="80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defTabSz="914384">
              <a:buSzPts val="2800"/>
            </a:pPr>
            <a:r>
              <a:rPr lang="en-US" sz="2800" b="1">
                <a:solidFill>
                  <a:srgbClr val="00324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Risk Management</a:t>
            </a:r>
            <a:br>
              <a:rPr lang="en-US" sz="2800" b="1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800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Changes in Good Clinical Practice [ICH E6(R3)]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816F84A-16B2-5BDA-8532-0C16AE048A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822305"/>
              </p:ext>
            </p:extLst>
          </p:nvPr>
        </p:nvGraphicFramePr>
        <p:xfrm>
          <a:off x="381000" y="1412654"/>
          <a:ext cx="11430000" cy="384048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125578968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215533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119933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257174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47402554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411027550"/>
                    </a:ext>
                  </a:extLst>
                </a:gridCol>
              </a:tblGrid>
              <a:tr h="256441">
                <a:tc>
                  <a:txBody>
                    <a:bodyPr/>
                    <a:lstStyle/>
                    <a:p>
                      <a:endParaRPr lang="en-US" sz="120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>
                          <a:solidFill>
                            <a:srgbClr val="FAB325"/>
                          </a:solidFill>
                          <a:latin typeface="Century Gothic" panose="020B0502020202020204" pitchFamily="34" charset="0"/>
                        </a:rPr>
                        <a:t>As described in ICH E6(R2)</a:t>
                      </a: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rgbClr val="FA8E23"/>
                          </a:solidFill>
                          <a:latin typeface="Century Gothic" panose="020B0502020202020204" pitchFamily="34" charset="0"/>
                        </a:rPr>
                        <a:t>As described in ICH E6(R3) draft</a:t>
                      </a: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75C15"/>
                          </a:solidFill>
                          <a:latin typeface="Century Gothic" panose="020B0502020202020204" pitchFamily="34" charset="0"/>
                        </a:rPr>
                        <a:t>Summary of Impact</a:t>
                      </a: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076356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>
                        <a:buSzPts val="1200"/>
                      </a:pPr>
                      <a:r>
                        <a:rPr lang="en-US" sz="1400" b="1" dirty="0">
                          <a:solidFill>
                            <a:srgbClr val="2F5597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  <a:sym typeface="Century Gothic"/>
                        </a:rPr>
                        <a:t>Risk</a:t>
                      </a:r>
                      <a:endParaRPr lang="en-US" sz="1400" dirty="0">
                        <a:solidFill>
                          <a:srgbClr val="2F5597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>
                        <a:buSzPts val="1200"/>
                      </a:pPr>
                      <a:r>
                        <a:rPr lang="en-US" sz="1400" b="1" dirty="0">
                          <a:solidFill>
                            <a:srgbClr val="2F5597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  <a:sym typeface="Century Gothic"/>
                        </a:rPr>
                        <a:t>Identification</a:t>
                      </a:r>
                      <a:endParaRPr lang="en-US" sz="1400" dirty="0">
                        <a:solidFill>
                          <a:srgbClr val="2F5597"/>
                        </a:solidFill>
                        <a:latin typeface="Century Gothic" panose="020B0502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Limited to processes and data at the system and trial level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Clarified that any type or level of risk may have meaningful impact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Focus on risks that have a meaningful impact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59255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rgbClr val="2F5597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  <a:sym typeface="Century Gothic"/>
                        </a:rPr>
                        <a:t>Risk</a:t>
                      </a:r>
                      <a:br>
                        <a:rPr lang="en-US" sz="1400" b="1">
                          <a:solidFill>
                            <a:srgbClr val="2F5597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  <a:sym typeface="Century Gothic"/>
                        </a:rPr>
                      </a:br>
                      <a:r>
                        <a:rPr lang="en-US" sz="1400" b="1">
                          <a:solidFill>
                            <a:srgbClr val="2F5597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  <a:sym typeface="Century Gothic"/>
                        </a:rPr>
                        <a:t>Evaluation</a:t>
                      </a:r>
                      <a:endParaRPr lang="en-US" sz="1400" b="0" i="0" u="none" strike="noStrike" cap="none">
                        <a:solidFill>
                          <a:srgbClr val="2F5597"/>
                        </a:solidFill>
                        <a:latin typeface="Century Gothic" panose="020B0502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Used the term error, which implies any mistake should be evaluated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Harm/hazard terminology introduced to prioritize risks that may have a meaningful impact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Change in terminology to demonstrate the importance of a proportional approach focused on impact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971037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>
                        <a:buSzPts val="1200"/>
                      </a:pPr>
                      <a:r>
                        <a:rPr lang="en-US" sz="1400" b="1">
                          <a:solidFill>
                            <a:srgbClr val="2F5597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  <a:sym typeface="Century Gothic"/>
                        </a:rPr>
                        <a:t>Risk</a:t>
                      </a:r>
                      <a:endParaRPr lang="en-US" sz="1400">
                        <a:solidFill>
                          <a:srgbClr val="2F5597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>
                        <a:buSzPts val="1200"/>
                      </a:pPr>
                      <a:r>
                        <a:rPr lang="en-US" sz="1400" b="1">
                          <a:solidFill>
                            <a:srgbClr val="2F5597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  <a:sym typeface="Century Gothic"/>
                        </a:rPr>
                        <a:t>Control</a:t>
                      </a:r>
                      <a:endParaRPr lang="en-US" sz="1400">
                        <a:solidFill>
                          <a:srgbClr val="2F5597"/>
                        </a:solidFill>
                        <a:latin typeface="Century Gothic" panose="020B0502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Controls applied based on significance of risk to subject safety and reliability of trial results. Concept of Quality Tolerance Limit (QTL) introduced</a:t>
                      </a:r>
                      <a:endParaRPr lang="en-US" sz="1100" b="0" i="0" u="none" strike="noStrike" cap="none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Concept of Acceptable Ranges introduced, which expands the QTL concept</a:t>
                      </a: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Acceptable Range terminology allows for a broader range of control measures to be applied</a:t>
                      </a: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436902"/>
                  </a:ext>
                </a:extLst>
              </a:tr>
            </a:tbl>
          </a:graphicData>
        </a:graphic>
      </p:graphicFrame>
      <p:pic>
        <p:nvPicPr>
          <p:cNvPr id="10" name="Google Shape;109;p1">
            <a:extLst>
              <a:ext uri="{FF2B5EF4-FFF2-40B4-BE49-F238E27FC236}">
                <a16:creationId xmlns:a16="http://schemas.microsoft.com/office/drawing/2014/main" id="{E59B2A7C-57CE-F884-076C-F2E0FF8897D3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5030058" y="2147007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9;p1">
            <a:extLst>
              <a:ext uri="{FF2B5EF4-FFF2-40B4-BE49-F238E27FC236}">
                <a16:creationId xmlns:a16="http://schemas.microsoft.com/office/drawing/2014/main" id="{A79478D4-F7E0-E2AB-2CC2-331DA1BDC076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5030058" y="3333961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09;p1">
            <a:extLst>
              <a:ext uri="{FF2B5EF4-FFF2-40B4-BE49-F238E27FC236}">
                <a16:creationId xmlns:a16="http://schemas.microsoft.com/office/drawing/2014/main" id="{7CB047D2-DFC0-C93F-F6ED-3CCC42A4E2EE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5030058" y="4520915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09;p1">
            <a:extLst>
              <a:ext uri="{FF2B5EF4-FFF2-40B4-BE49-F238E27FC236}">
                <a16:creationId xmlns:a16="http://schemas.microsoft.com/office/drawing/2014/main" id="{F82DCAAE-460F-E363-61C6-474B7A86A295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488365" y="2155776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09;p1">
            <a:extLst>
              <a:ext uri="{FF2B5EF4-FFF2-40B4-BE49-F238E27FC236}">
                <a16:creationId xmlns:a16="http://schemas.microsoft.com/office/drawing/2014/main" id="{C9C1D0E9-2966-34D5-CD81-7F042F3F38A7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488365" y="3332894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09;p1">
            <a:extLst>
              <a:ext uri="{FF2B5EF4-FFF2-40B4-BE49-F238E27FC236}">
                <a16:creationId xmlns:a16="http://schemas.microsoft.com/office/drawing/2014/main" id="{1F25613A-5245-7E51-582F-41BF1F008F8C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488365" y="4520915"/>
            <a:ext cx="548640" cy="320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7800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"/>
          <p:cNvSpPr txBox="1"/>
          <p:nvPr/>
        </p:nvSpPr>
        <p:spPr>
          <a:xfrm>
            <a:off x="9132165" y="6308736"/>
            <a:ext cx="2746263" cy="1276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algn="r" defTabSz="914384">
              <a:buSzPts val="1100"/>
            </a:pPr>
            <a:r>
              <a:rPr lang="en-US" sz="1099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sz="1099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defTabSz="914384">
              <a:buSzPts val="1100"/>
            </a:pP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99">
                <a:latin typeface="Calibri"/>
                <a:ea typeface="Calibri"/>
                <a:cs typeface="Calibri"/>
                <a:sym typeface="Calibri"/>
              </a:rPr>
            </a:br>
            <a:endParaRPr sz="109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"/>
          <p:cNvSpPr txBox="1"/>
          <p:nvPr/>
        </p:nvSpPr>
        <p:spPr>
          <a:xfrm>
            <a:off x="702327" y="436211"/>
            <a:ext cx="9135737" cy="80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defTabSz="914384">
              <a:buSzPts val="2800"/>
            </a:pPr>
            <a:r>
              <a:rPr lang="en-US" sz="2800" b="1">
                <a:solidFill>
                  <a:srgbClr val="00324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Risk Management</a:t>
            </a:r>
            <a:br>
              <a:rPr lang="en-US" sz="2800" b="1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800">
                <a:solidFill>
                  <a:srgbClr val="57575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Changes in Good Clinical Practice [ICH E6(R3)]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B453058-2376-6856-7062-D48ACFA3E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640703"/>
              </p:ext>
            </p:extLst>
          </p:nvPr>
        </p:nvGraphicFramePr>
        <p:xfrm>
          <a:off x="381000" y="1412654"/>
          <a:ext cx="11430000" cy="384048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125578968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215533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119933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257174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47402554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411027550"/>
                    </a:ext>
                  </a:extLst>
                </a:gridCol>
              </a:tblGrid>
              <a:tr h="256441">
                <a:tc>
                  <a:txBody>
                    <a:bodyPr/>
                    <a:lstStyle/>
                    <a:p>
                      <a:endParaRPr lang="en-US" sz="120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>
                          <a:solidFill>
                            <a:srgbClr val="FAB325"/>
                          </a:solidFill>
                          <a:latin typeface="Century Gothic" panose="020B0502020202020204" pitchFamily="34" charset="0"/>
                        </a:rPr>
                        <a:t>As described in ICH E6(R2)</a:t>
                      </a: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rgbClr val="FA8E23"/>
                          </a:solidFill>
                          <a:latin typeface="Century Gothic" panose="020B0502020202020204" pitchFamily="34" charset="0"/>
                        </a:rPr>
                        <a:t>As described in ICH E6(R3) draft</a:t>
                      </a: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rgbClr val="F75C15"/>
                          </a:solidFill>
                          <a:latin typeface="Century Gothic" panose="020B0502020202020204" pitchFamily="34" charset="0"/>
                        </a:rPr>
                        <a:t>Summary of Impact</a:t>
                      </a:r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076356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Risk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Communication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Documentation and communication of quality risk management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Communication of quality management activities as needed for effective control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Proportional management of risk drives communication and documentation</a:t>
                      </a:r>
                      <a:endParaRPr lang="en-US" sz="1100" b="0" i="0" u="none" strike="noStrike" cap="none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5F5F5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59255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Risk</a:t>
                      </a:r>
                      <a:br>
                        <a:rPr lang="en-US" sz="1400" b="1" u="none" strike="noStrike" cap="non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</a:br>
                      <a:r>
                        <a:rPr lang="en-US" sz="1400" b="1" u="none" strike="noStrike" cap="non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Review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Periodic review of risk controls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Language unchanged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Risk reviews should continue to ensure risk assessments are up to date and implemented control measures are relevant and effective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971037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Risk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u="none" strike="noStrike" cap="non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Reporting</a:t>
                      </a: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Reporting of the quality management approach and QTLs</a:t>
                      </a: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Summarize risks and remedial actions taken in response to Acceptable Ranges</a:t>
                      </a: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u="none" strike="noStrike" cap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sym typeface="Century Gothic"/>
                        </a:rPr>
                        <a:t>Emphasizing the risk-based quality management approach in the Clinical Study Report</a:t>
                      </a:r>
                    </a:p>
                  </a:txBody>
                  <a:tcPr anchor="ctr">
                    <a:solidFill>
                      <a:srgbClr val="F5F5F5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436902"/>
                  </a:ext>
                </a:extLst>
              </a:tr>
            </a:tbl>
          </a:graphicData>
        </a:graphic>
      </p:graphicFrame>
      <p:pic>
        <p:nvPicPr>
          <p:cNvPr id="9" name="Google Shape;109;p1">
            <a:extLst>
              <a:ext uri="{FF2B5EF4-FFF2-40B4-BE49-F238E27FC236}">
                <a16:creationId xmlns:a16="http://schemas.microsoft.com/office/drawing/2014/main" id="{C12D9DA7-5F45-C68B-54CC-72C10C9BC6FF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5030058" y="2147007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9;p1">
            <a:extLst>
              <a:ext uri="{FF2B5EF4-FFF2-40B4-BE49-F238E27FC236}">
                <a16:creationId xmlns:a16="http://schemas.microsoft.com/office/drawing/2014/main" id="{EE976DB4-CA48-BA7A-9F4A-D735C83E92F6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5030058" y="3333961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9;p1">
            <a:extLst>
              <a:ext uri="{FF2B5EF4-FFF2-40B4-BE49-F238E27FC236}">
                <a16:creationId xmlns:a16="http://schemas.microsoft.com/office/drawing/2014/main" id="{7C2EF75A-AD4E-9740-5693-125B9C2D1E07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5030058" y="4520915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09;p1">
            <a:extLst>
              <a:ext uri="{FF2B5EF4-FFF2-40B4-BE49-F238E27FC236}">
                <a16:creationId xmlns:a16="http://schemas.microsoft.com/office/drawing/2014/main" id="{87CBC8B9-AD10-0419-4A75-000F4D11294E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488365" y="2155776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09;p1">
            <a:extLst>
              <a:ext uri="{FF2B5EF4-FFF2-40B4-BE49-F238E27FC236}">
                <a16:creationId xmlns:a16="http://schemas.microsoft.com/office/drawing/2014/main" id="{0580F95C-73EE-B7F3-1A59-9D46447BD9E4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488365" y="3332894"/>
            <a:ext cx="54864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09;p1">
            <a:extLst>
              <a:ext uri="{FF2B5EF4-FFF2-40B4-BE49-F238E27FC236}">
                <a16:creationId xmlns:a16="http://schemas.microsoft.com/office/drawing/2014/main" id="{D6F3268B-BA08-2F6E-F599-3A94C2C70407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488365" y="4520915"/>
            <a:ext cx="548640" cy="320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0752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d4d0e4-03dd-45e7-99fb-f1500af2840d">
      <Terms xmlns="http://schemas.microsoft.com/office/infopath/2007/PartnerControls"/>
    </lcf76f155ced4ddcb4097134ff3c332f>
    <TaxCatchAll xmlns="4ae44154-5659-4d81-8bdd-f69e2d7ec87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9D08E4BA8ECB48BF5502C31409DC93" ma:contentTypeVersion="11" ma:contentTypeDescription="Create a new document." ma:contentTypeScope="" ma:versionID="75823ec081784554605b00e1aa1f28f4">
  <xsd:schema xmlns:xsd="http://www.w3.org/2001/XMLSchema" xmlns:xs="http://www.w3.org/2001/XMLSchema" xmlns:p="http://schemas.microsoft.com/office/2006/metadata/properties" xmlns:ns2="aed4d0e4-03dd-45e7-99fb-f1500af2840d" xmlns:ns3="4ae44154-5659-4d81-8bdd-f69e2d7ec87c" targetNamespace="http://schemas.microsoft.com/office/2006/metadata/properties" ma:root="true" ma:fieldsID="37114d532b45ad581a10f9c56074233b" ns2:_="" ns3:_="">
    <xsd:import namespace="aed4d0e4-03dd-45e7-99fb-f1500af2840d"/>
    <xsd:import namespace="4ae44154-5659-4d81-8bdd-f69e2d7ec8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d4d0e4-03dd-45e7-99fb-f1500af284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1f892c3-2a32-493b-9444-671e63b5b4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44154-5659-4d81-8bdd-f69e2d7ec87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fdab20d-5238-4384-b10c-b360ac9fef86}" ma:internalName="TaxCatchAll" ma:showField="CatchAllData" ma:web="4ae44154-5659-4d81-8bdd-f69e2d7ec8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7AB82E-5444-4358-8E67-06C000E624BE}">
  <ds:schemaRefs>
    <ds:schemaRef ds:uri="http://purl.org/dc/elements/1.1/"/>
    <ds:schemaRef ds:uri="aed4d0e4-03dd-45e7-99fb-f1500af2840d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4ae44154-5659-4d81-8bdd-f69e2d7ec87c"/>
    <ds:schemaRef ds:uri="http://schemas.microsoft.com/office/2006/documentManagement/types"/>
    <ds:schemaRef ds:uri="http://www.w3.org/XML/1998/namespac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0DC5603-38B0-4B76-9670-77F7BDE1A360}">
  <ds:schemaRefs>
    <ds:schemaRef ds:uri="4ae44154-5659-4d81-8bdd-f69e2d7ec87c"/>
    <ds:schemaRef ds:uri="aed4d0e4-03dd-45e7-99fb-f1500af2840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245F659-0B6E-4A82-BC70-FB9B4C67BE3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556</Words>
  <Application>Microsoft Office PowerPoint</Application>
  <PresentationFormat>Widescreen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Beekeeper Group</dc:creator>
  <cp:lastModifiedBy>Dan Roach</cp:lastModifiedBy>
  <cp:revision>1</cp:revision>
  <dcterms:created xsi:type="dcterms:W3CDTF">2023-11-10T18:08:58Z</dcterms:created>
  <dcterms:modified xsi:type="dcterms:W3CDTF">2023-12-19T19:05:43Z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0x0101001D9D08E4BA8ECB48BF5502C31409DC93</vt:lpwstr>
  </property>
  <property fmtid="{D5CDD505-2E9C-101B-9397-08002B2CF9AE}" pid="3" name="MediaServiceImageTags">
    <vt:lpwstr/>
  </property>
</Properties>
</file>