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2"/>
  </p:notesMasterIdLst>
  <p:sldIdLst>
    <p:sldId id="272" r:id="rId5"/>
    <p:sldId id="269" r:id="rId6"/>
    <p:sldId id="267" r:id="rId7"/>
    <p:sldId id="264" r:id="rId8"/>
    <p:sldId id="265" r:id="rId9"/>
    <p:sldId id="262" r:id="rId10"/>
    <p:sldId id="27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8842E6-5330-4C1F-A4E5-5C2EB8C2108B}" v="1" dt="2024-07-08T19:41:11.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7382FB-6908-4105-B223-58DB4A197C3F}" type="datetimeFigureOut">
              <a:rPr lang="en-US" smtClean="0"/>
              <a:t>7/8/2024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8DCEC-0DEC-43E8-AE70-AF7C1A437CEB}" type="slidenum">
              <a:rPr lang="en-US" smtClean="0"/>
              <a:t>‹#›</a:t>
            </a:fld>
            <a:endParaRPr lang="en-US" dirty="0"/>
          </a:p>
        </p:txBody>
      </p:sp>
    </p:spTree>
    <p:extLst>
      <p:ext uri="{BB962C8B-B14F-4D97-AF65-F5344CB8AC3E}">
        <p14:creationId xmlns:p14="http://schemas.microsoft.com/office/powerpoint/2010/main" val="97910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C8DCEC-0DEC-43E8-AE70-AF7C1A437CEB}" type="slidenum">
              <a:rPr lang="en-US" smtClean="0"/>
              <a:t>1</a:t>
            </a:fld>
            <a:endParaRPr lang="en-US" dirty="0"/>
          </a:p>
        </p:txBody>
      </p:sp>
    </p:spTree>
    <p:extLst>
      <p:ext uri="{BB962C8B-B14F-4D97-AF65-F5344CB8AC3E}">
        <p14:creationId xmlns:p14="http://schemas.microsoft.com/office/powerpoint/2010/main" val="1821274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EF8C813-FE6B-EE74-F378-2335E9959A88}"/>
              </a:ext>
            </a:extLst>
          </p:cNvPr>
          <p:cNvSpPr/>
          <p:nvPr userDrawn="1"/>
        </p:nvSpPr>
        <p:spPr>
          <a:xfrm rot="16200000">
            <a:off x="2174943" y="1969357"/>
            <a:ext cx="6218577" cy="2279859"/>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5" name="Rectangle 24">
            <a:extLst>
              <a:ext uri="{FF2B5EF4-FFF2-40B4-BE49-F238E27FC236}">
                <a16:creationId xmlns:a16="http://schemas.microsoft.com/office/drawing/2014/main" id="{539CBCE1-13DC-1796-0B35-C73CFD256CBB}"/>
              </a:ext>
            </a:extLst>
          </p:cNvPr>
          <p:cNvSpPr/>
          <p:nvPr userDrawn="1"/>
        </p:nvSpPr>
        <p:spPr>
          <a:xfrm>
            <a:off x="5206181" y="0"/>
            <a:ext cx="6985819" cy="1598855"/>
          </a:xfrm>
          <a:prstGeom prst="rect">
            <a:avLst/>
          </a:prstGeom>
          <a:gradFill flip="none" rotWithShape="1">
            <a:gsLst>
              <a:gs pos="0">
                <a:schemeClr val="bg1"/>
              </a:gs>
              <a:gs pos="64016">
                <a:srgbClr val="FFFFFF">
                  <a:alpha val="35000"/>
                </a:srgbClr>
              </a:gs>
              <a:gs pos="26000">
                <a:schemeClr val="bg1">
                  <a:alpha val="72000"/>
                </a:schemeClr>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6" name="Rectangle 25">
            <a:extLst>
              <a:ext uri="{FF2B5EF4-FFF2-40B4-BE49-F238E27FC236}">
                <a16:creationId xmlns:a16="http://schemas.microsoft.com/office/drawing/2014/main" id="{19B1C5EB-00E7-BF61-9C1C-AF105F67A264}"/>
              </a:ext>
            </a:extLst>
          </p:cNvPr>
          <p:cNvSpPr/>
          <p:nvPr userDrawn="1"/>
        </p:nvSpPr>
        <p:spPr>
          <a:xfrm rot="16200000">
            <a:off x="175599" y="-173736"/>
            <a:ext cx="6857996" cy="7209193"/>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7" name="Rectangle 26">
            <a:extLst>
              <a:ext uri="{FF2B5EF4-FFF2-40B4-BE49-F238E27FC236}">
                <a16:creationId xmlns:a16="http://schemas.microsoft.com/office/drawing/2014/main" id="{AC7CAC85-0438-6311-AA7F-51E540CC13DF}"/>
              </a:ext>
            </a:extLst>
          </p:cNvPr>
          <p:cNvSpPr/>
          <p:nvPr userDrawn="1"/>
        </p:nvSpPr>
        <p:spPr>
          <a:xfrm rot="16200000">
            <a:off x="-189408" y="281045"/>
            <a:ext cx="6192760" cy="5682302"/>
          </a:xfrm>
          <a:prstGeom prst="rect">
            <a:avLst/>
          </a:prstGeom>
          <a:gradFill flip="none" rotWithShape="1">
            <a:gsLst>
              <a:gs pos="0">
                <a:schemeClr val="bg1"/>
              </a:gs>
              <a:gs pos="64016">
                <a:srgbClr val="FFFFFF">
                  <a:alpha val="76000"/>
                </a:srgbClr>
              </a:gs>
              <a:gs pos="48000">
                <a:schemeClr val="bg1"/>
              </a:gs>
              <a:gs pos="100000">
                <a:schemeClr val="bg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667" dirty="0"/>
          </a:p>
        </p:txBody>
      </p:sp>
      <p:sp>
        <p:nvSpPr>
          <p:cNvPr id="29" name="Rectangle 28">
            <a:extLst>
              <a:ext uri="{FF2B5EF4-FFF2-40B4-BE49-F238E27FC236}">
                <a16:creationId xmlns:a16="http://schemas.microsoft.com/office/drawing/2014/main" id="{F7842909-D174-EFE0-B78E-3DE3029C58CD}"/>
              </a:ext>
            </a:extLst>
          </p:cNvPr>
          <p:cNvSpPr/>
          <p:nvPr userDrawn="1"/>
        </p:nvSpPr>
        <p:spPr>
          <a:xfrm>
            <a:off x="-7206" y="6002640"/>
            <a:ext cx="7132199" cy="860579"/>
          </a:xfrm>
          <a:prstGeom prst="rect">
            <a:avLst/>
          </a:prstGeom>
          <a:solidFill>
            <a:srgbClr val="F4FB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14" name="Title 1">
            <a:extLst>
              <a:ext uri="{FF2B5EF4-FFF2-40B4-BE49-F238E27FC236}">
                <a16:creationId xmlns:a16="http://schemas.microsoft.com/office/drawing/2014/main" id="{6E2D1B1B-ED14-F59F-C4B9-5272613212DA}"/>
              </a:ext>
            </a:extLst>
          </p:cNvPr>
          <p:cNvSpPr>
            <a:spLocks noGrp="1"/>
          </p:cNvSpPr>
          <p:nvPr userDrawn="1">
            <p:ph type="ctrTitle" hasCustomPrompt="1"/>
          </p:nvPr>
        </p:nvSpPr>
        <p:spPr>
          <a:xfrm>
            <a:off x="777239" y="1194291"/>
            <a:ext cx="5413248" cy="1803813"/>
          </a:xfrm>
          <a:prstGeom prst="rect">
            <a:avLst/>
          </a:prstGeom>
        </p:spPr>
        <p:txBody>
          <a:bodyPr lIns="0" anchor="b">
            <a:noAutofit/>
          </a:bodyPr>
          <a:lstStyle>
            <a:lvl1pPr algn="l">
              <a:defRPr kumimoji="0" lang="en-US" sz="3200" b="1" i="0" u="none" strike="noStrike" kern="1200" cap="none" spc="0" normalizeH="0" baseline="0">
                <a:ln>
                  <a:noFill/>
                </a:ln>
                <a:solidFill>
                  <a:schemeClr val="tx1"/>
                </a:solidFill>
                <a:effectLst/>
                <a:uLnTx/>
                <a:uFillTx/>
                <a:latin typeface="+mj-lt"/>
                <a:ea typeface="+mn-ea"/>
                <a:cs typeface="Calibri Light" panose="020F0302020204030204" pitchFamily="34" charset="0"/>
              </a:defRPr>
            </a:lvl1pPr>
          </a:lstStyle>
          <a:p>
            <a:r>
              <a:rPr lang="en-US"/>
              <a:t>Click to edit master title style</a:t>
            </a:r>
          </a:p>
        </p:txBody>
      </p:sp>
      <p:sp>
        <p:nvSpPr>
          <p:cNvPr id="15" name="Text Placeholder 3">
            <a:extLst>
              <a:ext uri="{FF2B5EF4-FFF2-40B4-BE49-F238E27FC236}">
                <a16:creationId xmlns:a16="http://schemas.microsoft.com/office/drawing/2014/main" id="{A0E2A719-8850-A023-4CB4-236AE4009C7E}"/>
              </a:ext>
            </a:extLst>
          </p:cNvPr>
          <p:cNvSpPr>
            <a:spLocks noGrp="1"/>
          </p:cNvSpPr>
          <p:nvPr userDrawn="1">
            <p:ph type="body" sz="quarter" idx="10" hasCustomPrompt="1"/>
          </p:nvPr>
        </p:nvSpPr>
        <p:spPr>
          <a:xfrm>
            <a:off x="777238" y="3178180"/>
            <a:ext cx="5413248" cy="508304"/>
          </a:xfrm>
          <a:prstGeom prst="rect">
            <a:avLst/>
          </a:prstGeom>
        </p:spPr>
        <p:txBody>
          <a:bodyPr lIns="0" tIns="0" rIns="0" bIns="0"/>
          <a:lstStyle>
            <a:lvl1pPr marL="0" indent="0">
              <a:lnSpc>
                <a:spcPct val="95000"/>
              </a:lnSpc>
              <a:buNone/>
              <a:defRPr sz="1800" b="1">
                <a:solidFill>
                  <a:schemeClr val="accent1"/>
                </a:solidFill>
              </a:defRPr>
            </a:lvl1pPr>
            <a:lvl2pPr marL="182880" indent="0">
              <a:buNone/>
              <a:defRPr>
                <a:solidFill>
                  <a:schemeClr val="accent1"/>
                </a:solidFill>
              </a:defRPr>
            </a:lvl2pPr>
            <a:lvl3pPr marL="365760" indent="0">
              <a:buNone/>
              <a:defRPr>
                <a:solidFill>
                  <a:schemeClr val="accent1"/>
                </a:solidFill>
              </a:defRPr>
            </a:lvl3pPr>
            <a:lvl4pPr marL="548640" indent="0">
              <a:buNone/>
              <a:defRPr>
                <a:solidFill>
                  <a:schemeClr val="accent1"/>
                </a:solidFill>
              </a:defRPr>
            </a:lvl4pPr>
            <a:lvl5pPr marL="731520" indent="0">
              <a:buNone/>
              <a:defRPr>
                <a:solidFill>
                  <a:schemeClr val="accent1"/>
                </a:solidFill>
              </a:defRPr>
            </a:lvl5pPr>
          </a:lstStyle>
          <a:p>
            <a:pPr lvl="0"/>
            <a:r>
              <a:rPr lang="en-US"/>
              <a:t>Click to edit master text styles</a:t>
            </a:r>
          </a:p>
        </p:txBody>
      </p:sp>
      <p:sp>
        <p:nvSpPr>
          <p:cNvPr id="16" name="Content Placeholder 5">
            <a:extLst>
              <a:ext uri="{FF2B5EF4-FFF2-40B4-BE49-F238E27FC236}">
                <a16:creationId xmlns:a16="http://schemas.microsoft.com/office/drawing/2014/main" id="{8410817D-DE2A-C5E2-76A2-5154F9881189}"/>
              </a:ext>
            </a:extLst>
          </p:cNvPr>
          <p:cNvSpPr>
            <a:spLocks noGrp="1"/>
          </p:cNvSpPr>
          <p:nvPr userDrawn="1">
            <p:ph sz="quarter" idx="11"/>
          </p:nvPr>
        </p:nvSpPr>
        <p:spPr>
          <a:xfrm>
            <a:off x="777238" y="3876060"/>
            <a:ext cx="5413248" cy="521242"/>
          </a:xfrm>
          <a:prstGeom prst="rect">
            <a:avLst/>
          </a:prstGeom>
        </p:spPr>
        <p:txBody>
          <a:bodyPr lIns="0" tIns="0" rIns="0" bIns="0" anchor="b"/>
          <a:lstStyle>
            <a:lvl1pPr marL="0" indent="0">
              <a:buNone/>
              <a:defRPr sz="1600" b="0">
                <a:solidFill>
                  <a:schemeClr val="tx1"/>
                </a:solidFill>
              </a:defRPr>
            </a:lvl1pPr>
            <a:lvl2pPr marL="182880" indent="0">
              <a:buNone/>
              <a:defRPr/>
            </a:lvl2pPr>
            <a:lvl3pPr marL="365760" indent="0">
              <a:buNone/>
              <a:defRPr/>
            </a:lvl3pPr>
            <a:lvl4pPr marL="548640" indent="0">
              <a:buNone/>
              <a:defRPr/>
            </a:lvl4pPr>
            <a:lvl5pPr marL="731520" indent="0">
              <a:buNone/>
              <a:defRPr/>
            </a:lvl5pPr>
          </a:lstStyle>
          <a:p>
            <a:pPr lvl="0"/>
            <a:r>
              <a:rPr lang="en-US"/>
              <a:t>Click to edit Master text styles</a:t>
            </a:r>
          </a:p>
        </p:txBody>
      </p:sp>
      <p:sp>
        <p:nvSpPr>
          <p:cNvPr id="22" name="Text Placeholder 21">
            <a:extLst>
              <a:ext uri="{FF2B5EF4-FFF2-40B4-BE49-F238E27FC236}">
                <a16:creationId xmlns:a16="http://schemas.microsoft.com/office/drawing/2014/main" id="{EB073571-C4D1-73E5-8135-02F071E3E417}"/>
              </a:ext>
            </a:extLst>
          </p:cNvPr>
          <p:cNvSpPr>
            <a:spLocks noGrp="1"/>
          </p:cNvSpPr>
          <p:nvPr userDrawn="1">
            <p:ph type="body" sz="quarter" idx="12"/>
          </p:nvPr>
        </p:nvSpPr>
        <p:spPr>
          <a:xfrm>
            <a:off x="777240" y="4555224"/>
            <a:ext cx="2397475" cy="325438"/>
          </a:xfrm>
          <a:prstGeom prst="rect">
            <a:avLst/>
          </a:prstGeom>
        </p:spPr>
        <p:txBody>
          <a:bodyPr lIns="0" tIns="0" rIns="0" bIns="0"/>
          <a:lstStyle>
            <a:lvl1pPr marL="0" indent="0">
              <a:buNone/>
              <a:defRPr sz="1100"/>
            </a:lvl1pPr>
            <a:lvl2pPr marL="182880" indent="0">
              <a:buNone/>
              <a:defRPr/>
            </a:lvl2pPr>
            <a:lvl3pPr marL="365760" indent="0">
              <a:buNone/>
              <a:defRPr/>
            </a:lvl3pPr>
            <a:lvl4pPr marL="548640" indent="0">
              <a:buNone/>
              <a:defRPr/>
            </a:lvl4pPr>
            <a:lvl5pPr marL="731520" indent="0">
              <a:buNone/>
              <a:defRPr/>
            </a:lvl5pPr>
          </a:lstStyle>
          <a:p>
            <a:pPr lvl="0"/>
            <a:r>
              <a:rPr lang="en-US"/>
              <a:t>Click to edit Master text styles</a:t>
            </a:r>
          </a:p>
        </p:txBody>
      </p:sp>
      <p:pic>
        <p:nvPicPr>
          <p:cNvPr id="3" name="Google Shape;15;p5">
            <a:extLst>
              <a:ext uri="{FF2B5EF4-FFF2-40B4-BE49-F238E27FC236}">
                <a16:creationId xmlns:a16="http://schemas.microsoft.com/office/drawing/2014/main" id="{87A6E8B8-DF2B-76D7-5DED-A32D10DDE97D}"/>
              </a:ext>
            </a:extLst>
          </p:cNvPr>
          <p:cNvPicPr preferRelativeResize="0"/>
          <p:nvPr userDrawn="1"/>
        </p:nvPicPr>
        <p:blipFill rotWithShape="1">
          <a:blip r:embed="rId2">
            <a:alphaModFix/>
          </a:blip>
          <a:srcRect/>
          <a:stretch/>
        </p:blipFill>
        <p:spPr>
          <a:xfrm>
            <a:off x="4419600" y="6002640"/>
            <a:ext cx="7772400" cy="856281"/>
          </a:xfrm>
          <a:prstGeom prst="rect">
            <a:avLst/>
          </a:prstGeom>
          <a:noFill/>
          <a:ln>
            <a:noFill/>
          </a:ln>
        </p:spPr>
      </p:pic>
      <p:pic>
        <p:nvPicPr>
          <p:cNvPr id="5" name="Google Shape;15;p5">
            <a:extLst>
              <a:ext uri="{FF2B5EF4-FFF2-40B4-BE49-F238E27FC236}">
                <a16:creationId xmlns:a16="http://schemas.microsoft.com/office/drawing/2014/main" id="{D331F5FB-E47C-FCAD-4B9C-100EC9900443}"/>
              </a:ext>
            </a:extLst>
          </p:cNvPr>
          <p:cNvPicPr preferRelativeResize="0"/>
          <p:nvPr userDrawn="1"/>
        </p:nvPicPr>
        <p:blipFill rotWithShape="1">
          <a:blip r:embed="rId2">
            <a:alphaModFix/>
          </a:blip>
          <a:srcRect l="-262" r="51355"/>
          <a:stretch/>
        </p:blipFill>
        <p:spPr>
          <a:xfrm rot="10800000">
            <a:off x="-7206" y="-3374"/>
            <a:ext cx="3821953" cy="856281"/>
          </a:xfrm>
          <a:prstGeom prst="rect">
            <a:avLst/>
          </a:prstGeom>
          <a:noFill/>
          <a:ln>
            <a:noFill/>
          </a:ln>
        </p:spPr>
      </p:pic>
      <p:pic>
        <p:nvPicPr>
          <p:cNvPr id="6" name="Google Shape;16;p5">
            <a:extLst>
              <a:ext uri="{FF2B5EF4-FFF2-40B4-BE49-F238E27FC236}">
                <a16:creationId xmlns:a16="http://schemas.microsoft.com/office/drawing/2014/main" id="{2F7D0076-9266-2BEC-0671-E2AFAFDA31E4}"/>
              </a:ext>
            </a:extLst>
          </p:cNvPr>
          <p:cNvPicPr preferRelativeResize="0"/>
          <p:nvPr userDrawn="1"/>
        </p:nvPicPr>
        <p:blipFill rotWithShape="1">
          <a:blip r:embed="rId3">
            <a:alphaModFix amt="20000"/>
          </a:blip>
          <a:srcRect/>
          <a:stretch/>
        </p:blipFill>
        <p:spPr>
          <a:xfrm>
            <a:off x="6096000" y="3762821"/>
            <a:ext cx="5255964" cy="3095179"/>
          </a:xfrm>
          <a:prstGeom prst="rect">
            <a:avLst/>
          </a:prstGeom>
          <a:noFill/>
          <a:ln>
            <a:noFill/>
          </a:ln>
        </p:spPr>
      </p:pic>
      <p:pic>
        <p:nvPicPr>
          <p:cNvPr id="9" name="Picture 8">
            <a:extLst>
              <a:ext uri="{FF2B5EF4-FFF2-40B4-BE49-F238E27FC236}">
                <a16:creationId xmlns:a16="http://schemas.microsoft.com/office/drawing/2014/main" id="{0A66252A-89B9-219B-2D5D-8F14F3FE61E8}"/>
              </a:ext>
            </a:extLst>
          </p:cNvPr>
          <p:cNvPicPr>
            <a:picLocks noChangeAspect="1"/>
          </p:cNvPicPr>
          <p:nvPr userDrawn="1"/>
        </p:nvPicPr>
        <p:blipFill>
          <a:blip r:embed="rId4"/>
          <a:stretch>
            <a:fillRect/>
          </a:stretch>
        </p:blipFill>
        <p:spPr>
          <a:xfrm>
            <a:off x="548020" y="6256098"/>
            <a:ext cx="1355750" cy="365760"/>
          </a:xfrm>
          <a:prstGeom prst="rect">
            <a:avLst/>
          </a:prstGeom>
        </p:spPr>
      </p:pic>
      <p:pic>
        <p:nvPicPr>
          <p:cNvPr id="17" name="Picture 16" descr="A close up of a logo&#10;&#10;Description automatically generated">
            <a:extLst>
              <a:ext uri="{FF2B5EF4-FFF2-40B4-BE49-F238E27FC236}">
                <a16:creationId xmlns:a16="http://schemas.microsoft.com/office/drawing/2014/main" id="{EF38945D-2716-250C-BB56-73C9CA71924E}"/>
              </a:ext>
            </a:extLst>
          </p:cNvPr>
          <p:cNvPicPr>
            <a:picLocks noChangeAspect="1"/>
          </p:cNvPicPr>
          <p:nvPr userDrawn="1"/>
        </p:nvPicPr>
        <p:blipFill>
          <a:blip r:embed="rId5"/>
          <a:stretch>
            <a:fillRect/>
          </a:stretch>
        </p:blipFill>
        <p:spPr>
          <a:xfrm>
            <a:off x="2249424" y="6199632"/>
            <a:ext cx="1895303" cy="457200"/>
          </a:xfrm>
          <a:prstGeom prst="rect">
            <a:avLst/>
          </a:prstGeom>
        </p:spPr>
      </p:pic>
    </p:spTree>
    <p:extLst>
      <p:ext uri="{BB962C8B-B14F-4D97-AF65-F5344CB8AC3E}">
        <p14:creationId xmlns:p14="http://schemas.microsoft.com/office/powerpoint/2010/main" val="44494359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62000" y="1328468"/>
            <a:ext cx="10804934" cy="4615131"/>
          </a:xfrm>
          <a:prstGeom prst="rect">
            <a:avLst/>
          </a:prstGeom>
        </p:spPr>
        <p:txBody>
          <a:bodyPr/>
          <a:lstStyle>
            <a:lvl1pPr>
              <a:lnSpc>
                <a:spcPct val="108000"/>
              </a:lnSpc>
              <a:spcAft>
                <a:spcPts val="0"/>
              </a:spcAft>
              <a:defRPr sz="1600">
                <a:solidFill>
                  <a:schemeClr val="tx1"/>
                </a:solidFill>
              </a:defRPr>
            </a:lvl1pPr>
            <a:lvl2pPr marL="365760" indent="-182880">
              <a:lnSpc>
                <a:spcPct val="108000"/>
              </a:lnSpc>
              <a:spcAft>
                <a:spcPts val="0"/>
              </a:spcAft>
              <a:buFont typeface="System Font Regular"/>
              <a:buChar char="–"/>
              <a:defRPr sz="1600">
                <a:solidFill>
                  <a:schemeClr val="tx1"/>
                </a:solidFill>
              </a:defRPr>
            </a:lvl2pPr>
            <a:lvl3pPr>
              <a:lnSpc>
                <a:spcPct val="108000"/>
              </a:lnSpc>
              <a:spcAft>
                <a:spcPts val="0"/>
              </a:spcAft>
              <a:defRPr sz="1600">
                <a:solidFill>
                  <a:schemeClr val="tx1"/>
                </a:solidFill>
              </a:defRPr>
            </a:lvl3pPr>
            <a:lvl4pPr marL="731520" indent="-182880">
              <a:lnSpc>
                <a:spcPct val="108000"/>
              </a:lnSpc>
              <a:spcAft>
                <a:spcPts val="0"/>
              </a:spcAft>
              <a:buFont typeface="System Font Regular"/>
              <a:buChar char="–"/>
              <a:defRPr sz="1600">
                <a:solidFill>
                  <a:schemeClr val="tx1"/>
                </a:solidFill>
              </a:defRPr>
            </a:lvl4pPr>
            <a:lvl5pPr>
              <a:lnSpc>
                <a:spcPct val="108000"/>
              </a:lnSpc>
              <a:spcAft>
                <a:spcPts val="0"/>
              </a:spcAft>
              <a:defRPr sz="1600">
                <a:solidFill>
                  <a:schemeClr val="tx1"/>
                </a:solidFill>
              </a:defRPr>
            </a:lvl5pPr>
          </a:lstStyle>
          <a:p>
            <a:pPr lvl="0"/>
            <a:r>
              <a:rPr lang="en-US"/>
              <a:t>Test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DD8F0F-F7BF-9B06-4F2E-25CB84660CD4}"/>
              </a:ext>
            </a:extLst>
          </p:cNvPr>
          <p:cNvSpPr>
            <a:spLocks noGrp="1"/>
          </p:cNvSpPr>
          <p:nvPr>
            <p:ph type="body" sz="quarter" idx="13"/>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2" name="Slide Number Placeholder 1">
            <a:extLst>
              <a:ext uri="{FF2B5EF4-FFF2-40B4-BE49-F238E27FC236}">
                <a16:creationId xmlns:a16="http://schemas.microsoft.com/office/drawing/2014/main" id="{C4F53228-58C8-193D-C533-17B52DFE9271}"/>
              </a:ext>
            </a:extLst>
          </p:cNvPr>
          <p:cNvSpPr>
            <a:spLocks noGrp="1"/>
          </p:cNvSpPr>
          <p:nvPr>
            <p:ph type="sldNum" sz="quarter" idx="14"/>
          </p:nvPr>
        </p:nvSpPr>
        <p:spPr/>
        <p:txBody>
          <a:bodyPr/>
          <a:lstStyle/>
          <a:p>
            <a:fld id="{48F63A3B-78C7-47BE-AE5E-E10140E04643}" type="slidenum">
              <a:rPr lang="en-US" smtClean="0"/>
              <a:pPr/>
              <a:t>‹#›</a:t>
            </a:fld>
            <a:endParaRPr lang="en-US" dirty="0"/>
          </a:p>
        </p:txBody>
      </p:sp>
      <p:sp>
        <p:nvSpPr>
          <p:cNvPr id="7" name="Title 6">
            <a:extLst>
              <a:ext uri="{FF2B5EF4-FFF2-40B4-BE49-F238E27FC236}">
                <a16:creationId xmlns:a16="http://schemas.microsoft.com/office/drawing/2014/main" id="{64BE8E0E-E610-88EB-A1AD-2DEE7BB0EB50}"/>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188603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body">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1166648"/>
            <a:ext cx="10793550" cy="4776952"/>
          </a:xfrm>
          <a:prstGeom prst="rect">
            <a:avLst/>
          </a:prstGeom>
        </p:spPr>
        <p:txBody>
          <a:bodyPr lIns="0"/>
          <a:lstStyle>
            <a:lvl1pPr>
              <a:lnSpc>
                <a:spcPct val="108000"/>
              </a:lnSpc>
              <a:spcAft>
                <a:spcPts val="0"/>
              </a:spcAft>
              <a:buSzPct val="110000"/>
              <a:defRPr sz="1600">
                <a:solidFill>
                  <a:schemeClr val="tx1"/>
                </a:solidFill>
              </a:defRPr>
            </a:lvl1pPr>
            <a:lvl2pPr marL="365760" indent="-182880">
              <a:lnSpc>
                <a:spcPct val="108000"/>
              </a:lnSpc>
              <a:spcAft>
                <a:spcPts val="0"/>
              </a:spcAft>
              <a:buSzPct val="110000"/>
              <a:buFont typeface="System Font Regular"/>
              <a:buChar char="–"/>
              <a:defRPr sz="1600">
                <a:solidFill>
                  <a:schemeClr val="tx1"/>
                </a:solidFill>
              </a:defRPr>
            </a:lvl2pPr>
            <a:lvl3pPr>
              <a:lnSpc>
                <a:spcPct val="108000"/>
              </a:lnSpc>
              <a:spcAft>
                <a:spcPts val="0"/>
              </a:spcAft>
              <a:buSzPct val="110000"/>
              <a:defRPr sz="1600">
                <a:solidFill>
                  <a:schemeClr val="tx1"/>
                </a:solidFill>
              </a:defRPr>
            </a:lvl3pPr>
            <a:lvl4pPr marL="731520" indent="-182880">
              <a:lnSpc>
                <a:spcPct val="108000"/>
              </a:lnSpc>
              <a:spcAft>
                <a:spcPts val="0"/>
              </a:spcAft>
              <a:buSzPct val="110000"/>
              <a:buFont typeface="System Font Regular"/>
              <a:buChar char="–"/>
              <a:defRPr sz="1600">
                <a:solidFill>
                  <a:schemeClr val="tx1"/>
                </a:solidFill>
              </a:defRPr>
            </a:lvl4pPr>
            <a:lvl5pPr>
              <a:lnSpc>
                <a:spcPct val="108000"/>
              </a:lnSpc>
              <a:spcAft>
                <a:spcPts val="0"/>
              </a:spcAft>
              <a:buSzPct val="110000"/>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8419CC2-A301-8E4A-1718-A08145E22632}"/>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2" name="Title 1">
            <a:extLst>
              <a:ext uri="{FF2B5EF4-FFF2-40B4-BE49-F238E27FC236}">
                <a16:creationId xmlns:a16="http://schemas.microsoft.com/office/drawing/2014/main" id="{6BC04C61-6F84-9177-C9A7-6C3C507561E1}"/>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559484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782169"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5EAF4CF9-E280-86A3-B8E3-8C9FDAB6E01C}"/>
              </a:ext>
            </a:extLst>
          </p:cNvPr>
          <p:cNvSpPr>
            <a:spLocks noGrp="1"/>
          </p:cNvSpPr>
          <p:nvPr>
            <p:ph idx="13"/>
          </p:nvPr>
        </p:nvSpPr>
        <p:spPr>
          <a:xfrm>
            <a:off x="4519748"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CFC5CA7-64C5-E18A-596E-06D8830D3BD1}"/>
              </a:ext>
            </a:extLst>
          </p:cNvPr>
          <p:cNvSpPr>
            <a:spLocks noGrp="1"/>
          </p:cNvSpPr>
          <p:nvPr>
            <p:ph idx="14"/>
          </p:nvPr>
        </p:nvSpPr>
        <p:spPr>
          <a:xfrm>
            <a:off x="8257327" y="1267578"/>
            <a:ext cx="3286973" cy="4676022"/>
          </a:xfrm>
          <a:prstGeom prst="rect">
            <a:avLst/>
          </a:prstGeom>
        </p:spPr>
        <p:txBody>
          <a:bodyPr lIns="0">
            <a:normAutofit/>
          </a:bodyPr>
          <a:lstStyle>
            <a:lvl1pPr>
              <a:lnSpc>
                <a:spcPct val="108000"/>
              </a:lnSpc>
              <a:spcAft>
                <a:spcPts val="0"/>
              </a:spcAft>
              <a:defRPr sz="1600"/>
            </a:lvl1pPr>
            <a:lvl2pPr marL="365760" indent="-182880">
              <a:lnSpc>
                <a:spcPct val="108000"/>
              </a:lnSpc>
              <a:spcAft>
                <a:spcPts val="0"/>
              </a:spcAft>
              <a:buFont typeface="System Font Regular"/>
              <a:buChar char="–"/>
              <a:defRPr sz="1600"/>
            </a:lvl2pPr>
            <a:lvl3pPr>
              <a:lnSpc>
                <a:spcPct val="108000"/>
              </a:lnSpc>
              <a:spcAft>
                <a:spcPts val="0"/>
              </a:spcAft>
              <a:defRPr sz="1600"/>
            </a:lvl3pPr>
            <a:lvl4pPr marL="731520" indent="-182880">
              <a:lnSpc>
                <a:spcPct val="108000"/>
              </a:lnSpc>
              <a:spcAft>
                <a:spcPts val="0"/>
              </a:spcAft>
              <a:buFont typeface="System Font Regular"/>
              <a:buChar char="–"/>
              <a:defRPr sz="1600"/>
            </a:lvl4pPr>
            <a:lvl5pPr>
              <a:lnSpc>
                <a:spcPct val="108000"/>
              </a:lnSpc>
              <a:spcAft>
                <a:spcPts val="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FE6248FD-5EFA-60EF-0B4B-414E489ADCA1}"/>
              </a:ext>
            </a:extLst>
          </p:cNvPr>
          <p:cNvSpPr>
            <a:spLocks noGrp="1"/>
          </p:cNvSpPr>
          <p:nvPr>
            <p:ph type="sldNum" sz="quarter" idx="15"/>
          </p:nvPr>
        </p:nvSpPr>
        <p:spPr/>
        <p:txBody>
          <a:bodyPr/>
          <a:lstStyle/>
          <a:p>
            <a:fld id="{48F63A3B-78C7-47BE-AE5E-E10140E04643}" type="slidenum">
              <a:rPr lang="en-US" smtClean="0"/>
              <a:pPr/>
              <a:t>‹#›</a:t>
            </a:fld>
            <a:endParaRPr lang="en-US" dirty="0"/>
          </a:p>
        </p:txBody>
      </p:sp>
      <p:sp>
        <p:nvSpPr>
          <p:cNvPr id="4" name="Text Placeholder 3">
            <a:extLst>
              <a:ext uri="{FF2B5EF4-FFF2-40B4-BE49-F238E27FC236}">
                <a16:creationId xmlns:a16="http://schemas.microsoft.com/office/drawing/2014/main" id="{929D0512-3D45-F760-2649-36B11EB6E480}"/>
              </a:ext>
            </a:extLst>
          </p:cNvPr>
          <p:cNvSpPr>
            <a:spLocks noGrp="1"/>
          </p:cNvSpPr>
          <p:nvPr>
            <p:ph type="body" sz="quarter" idx="16"/>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5" name="Title 6">
            <a:extLst>
              <a:ext uri="{FF2B5EF4-FFF2-40B4-BE49-F238E27FC236}">
                <a16:creationId xmlns:a16="http://schemas.microsoft.com/office/drawing/2014/main" id="{57B3EA16-A637-EA8B-06ED-18383328C19B}"/>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195939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o body">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1C7128-F28E-79DD-2DCC-CDE8C7FDB194}"/>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5" name="Title 4">
            <a:extLst>
              <a:ext uri="{FF2B5EF4-FFF2-40B4-BE49-F238E27FC236}">
                <a16:creationId xmlns:a16="http://schemas.microsoft.com/office/drawing/2014/main" id="{0FB8CB6D-1EE5-AA7C-0E94-507D3259099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965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F53228-58C8-193D-C533-17B52DFE9271}"/>
              </a:ext>
            </a:extLst>
          </p:cNvPr>
          <p:cNvSpPr>
            <a:spLocks noGrp="1"/>
          </p:cNvSpPr>
          <p:nvPr>
            <p:ph type="sldNum" sz="quarter" idx="14"/>
          </p:nvPr>
        </p:nvSpPr>
        <p:spPr/>
        <p:txBody>
          <a:bodyPr/>
          <a:lstStyle/>
          <a:p>
            <a:fld id="{48F63A3B-78C7-47BE-AE5E-E10140E04643}" type="slidenum">
              <a:rPr lang="en-US" smtClean="0"/>
              <a:pPr/>
              <a:t>‹#›</a:t>
            </a:fld>
            <a:endParaRPr lang="en-US" dirty="0"/>
          </a:p>
        </p:txBody>
      </p:sp>
      <p:sp>
        <p:nvSpPr>
          <p:cNvPr id="3" name="Text Placeholder 3">
            <a:extLst>
              <a:ext uri="{FF2B5EF4-FFF2-40B4-BE49-F238E27FC236}">
                <a16:creationId xmlns:a16="http://schemas.microsoft.com/office/drawing/2014/main" id="{8AA9D11A-4F2F-C37D-BA40-3FA98C42CF4C}"/>
              </a:ext>
            </a:extLst>
          </p:cNvPr>
          <p:cNvSpPr>
            <a:spLocks noGrp="1"/>
          </p:cNvSpPr>
          <p:nvPr>
            <p:ph type="body" sz="quarter" idx="13"/>
          </p:nvPr>
        </p:nvSpPr>
        <p:spPr>
          <a:xfrm>
            <a:off x="765242" y="712471"/>
            <a:ext cx="10835414" cy="359681"/>
          </a:xfrm>
          <a:prstGeom prst="rect">
            <a:avLst/>
          </a:prstGeom>
        </p:spPr>
        <p:txBody>
          <a:bodyPr lIns="0">
            <a:noAutofit/>
          </a:bodyPr>
          <a:lstStyle>
            <a:lvl1pPr marL="0" indent="0">
              <a:lnSpc>
                <a:spcPct val="95000"/>
              </a:lnSpc>
              <a:buNone/>
              <a:defRPr sz="2400" b="0" i="1">
                <a:solidFill>
                  <a:schemeClr val="accent1"/>
                </a:solidFill>
              </a:defRPr>
            </a:lvl1pPr>
            <a:lvl2pPr marL="182880" indent="0">
              <a:buNone/>
              <a:defRPr b="1">
                <a:solidFill>
                  <a:schemeClr val="accent1"/>
                </a:solidFill>
              </a:defRPr>
            </a:lvl2pPr>
            <a:lvl3pPr marL="365760" indent="0">
              <a:buNone/>
              <a:defRPr b="1">
                <a:solidFill>
                  <a:schemeClr val="accent1"/>
                </a:solidFill>
              </a:defRPr>
            </a:lvl3pPr>
            <a:lvl4pPr marL="548640" indent="0">
              <a:buNone/>
              <a:defRPr b="1">
                <a:solidFill>
                  <a:schemeClr val="accent1"/>
                </a:solidFill>
              </a:defRPr>
            </a:lvl4pPr>
            <a:lvl5pPr marL="731520" indent="0">
              <a:buNone/>
              <a:defRPr b="1">
                <a:solidFill>
                  <a:schemeClr val="accent1"/>
                </a:solidFill>
              </a:defRPr>
            </a:lvl5pPr>
          </a:lstStyle>
          <a:p>
            <a:pPr lvl="0"/>
            <a:r>
              <a:rPr lang="en-US"/>
              <a:t>Click to edit Master text styles</a:t>
            </a:r>
          </a:p>
        </p:txBody>
      </p:sp>
      <p:sp>
        <p:nvSpPr>
          <p:cNvPr id="5" name="Title 6">
            <a:extLst>
              <a:ext uri="{FF2B5EF4-FFF2-40B4-BE49-F238E27FC236}">
                <a16:creationId xmlns:a16="http://schemas.microsoft.com/office/drawing/2014/main" id="{BAE7A535-89FE-2FCA-E5B8-CAE142EDDEC8}"/>
              </a:ext>
            </a:extLst>
          </p:cNvPr>
          <p:cNvSpPr>
            <a:spLocks noGrp="1"/>
          </p:cNvSpPr>
          <p:nvPr>
            <p:ph type="title" hasCustomPrompt="1"/>
          </p:nvPr>
        </p:nvSpPr>
        <p:spPr>
          <a:xfrm>
            <a:off x="765242" y="324673"/>
            <a:ext cx="10832171" cy="387798"/>
          </a:xfrm>
        </p:spPr>
        <p:txBody>
          <a:bodyPr/>
          <a:lstStyle/>
          <a:p>
            <a:r>
              <a:rPr lang="en-US"/>
              <a:t>Click to edit master title style</a:t>
            </a:r>
          </a:p>
        </p:txBody>
      </p:sp>
    </p:spTree>
    <p:extLst>
      <p:ext uri="{BB962C8B-B14F-4D97-AF65-F5344CB8AC3E}">
        <p14:creationId xmlns:p14="http://schemas.microsoft.com/office/powerpoint/2010/main" val="81146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0D4C7A-2A5B-B0FE-035B-D8072C85CF26}"/>
              </a:ext>
            </a:extLst>
          </p:cNvPr>
          <p:cNvSpPr>
            <a:spLocks noGrp="1"/>
          </p:cNvSpPr>
          <p:nvPr>
            <p:ph type="sldNum" sz="quarter" idx="10"/>
          </p:nvPr>
        </p:nvSpPr>
        <p:spPr/>
        <p:txBody>
          <a:bodyPr/>
          <a:lstStyle/>
          <a:p>
            <a:fld id="{48F63A3B-78C7-47BE-AE5E-E10140E04643}" type="slidenum">
              <a:rPr lang="en-US" smtClean="0"/>
              <a:pPr/>
              <a:t>‹#›</a:t>
            </a:fld>
            <a:endParaRPr lang="en-US" dirty="0"/>
          </a:p>
        </p:txBody>
      </p:sp>
      <p:sp>
        <p:nvSpPr>
          <p:cNvPr id="3" name="Title 2">
            <a:extLst>
              <a:ext uri="{FF2B5EF4-FFF2-40B4-BE49-F238E27FC236}">
                <a16:creationId xmlns:a16="http://schemas.microsoft.com/office/drawing/2014/main" id="{E8BBCF97-989D-2E99-0429-01DB761267D6}"/>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52576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oogle Shape;15;p5">
            <a:extLst>
              <a:ext uri="{FF2B5EF4-FFF2-40B4-BE49-F238E27FC236}">
                <a16:creationId xmlns:a16="http://schemas.microsoft.com/office/drawing/2014/main" id="{32CEE1B5-D00F-B082-3A3F-EAC266343008}"/>
              </a:ext>
            </a:extLst>
          </p:cNvPr>
          <p:cNvPicPr preferRelativeResize="0"/>
          <p:nvPr userDrawn="1"/>
        </p:nvPicPr>
        <p:blipFill rotWithShape="1">
          <a:blip r:embed="rId9">
            <a:alphaModFix/>
          </a:blip>
          <a:srcRect/>
          <a:stretch/>
        </p:blipFill>
        <p:spPr>
          <a:xfrm>
            <a:off x="4419600" y="6002640"/>
            <a:ext cx="7772400" cy="856281"/>
          </a:xfrm>
          <a:prstGeom prst="rect">
            <a:avLst/>
          </a:prstGeom>
          <a:noFill/>
          <a:ln>
            <a:noFill/>
          </a:ln>
        </p:spPr>
      </p:pic>
      <p:sp>
        <p:nvSpPr>
          <p:cNvPr id="2" name="Title Placeholder 1"/>
          <p:cNvSpPr>
            <a:spLocks noGrp="1"/>
          </p:cNvSpPr>
          <p:nvPr>
            <p:ph type="title"/>
          </p:nvPr>
        </p:nvSpPr>
        <p:spPr>
          <a:xfrm>
            <a:off x="765243" y="425861"/>
            <a:ext cx="10779058" cy="387798"/>
          </a:xfrm>
          <a:prstGeom prst="rect">
            <a:avLst/>
          </a:prstGeom>
        </p:spPr>
        <p:txBody>
          <a:bodyPr vert="horz" wrap="square" lIns="0" tIns="0" rIns="0" bIns="0" rtlCol="0" anchor="t">
            <a:spAutoFit/>
          </a:bodyPr>
          <a:lstStyle/>
          <a:p>
            <a:r>
              <a:rPr lang="en-US"/>
              <a:t>Click to edit master title style</a:t>
            </a:r>
          </a:p>
        </p:txBody>
      </p:sp>
      <p:sp>
        <p:nvSpPr>
          <p:cNvPr id="6" name="Slide Number Placeholder 5"/>
          <p:cNvSpPr>
            <a:spLocks noGrp="1"/>
          </p:cNvSpPr>
          <p:nvPr>
            <p:ph type="sldNum" sz="quarter" idx="4"/>
          </p:nvPr>
        </p:nvSpPr>
        <p:spPr>
          <a:xfrm>
            <a:off x="11614151" y="6334276"/>
            <a:ext cx="440804" cy="285600"/>
          </a:xfrm>
          <a:prstGeom prst="rect">
            <a:avLst/>
          </a:prstGeom>
        </p:spPr>
        <p:txBody>
          <a:bodyPr vert="horz" lIns="0" tIns="0" rIns="0" bIns="0" rtlCol="0" anchor="ctr"/>
          <a:lstStyle>
            <a:lvl1pPr algn="ctr">
              <a:defRPr sz="1000">
                <a:solidFill>
                  <a:schemeClr val="bg1"/>
                </a:solidFill>
              </a:defRPr>
            </a:lvl1pPr>
          </a:lstStyle>
          <a:p>
            <a:fld id="{48F63A3B-78C7-47BE-AE5E-E10140E04643}" type="slidenum">
              <a:rPr lang="en-US" smtClean="0"/>
              <a:pPr/>
              <a:t>‹#›</a:t>
            </a:fld>
            <a:endParaRPr lang="en-US" dirty="0"/>
          </a:p>
        </p:txBody>
      </p:sp>
      <p:pic>
        <p:nvPicPr>
          <p:cNvPr id="5" name="Google Shape;14;p5">
            <a:extLst>
              <a:ext uri="{FF2B5EF4-FFF2-40B4-BE49-F238E27FC236}">
                <a16:creationId xmlns:a16="http://schemas.microsoft.com/office/drawing/2014/main" id="{9C2BBE4A-0255-AEF4-4CB5-8B96AE855D70}"/>
              </a:ext>
            </a:extLst>
          </p:cNvPr>
          <p:cNvPicPr preferRelativeResize="0"/>
          <p:nvPr userDrawn="1"/>
        </p:nvPicPr>
        <p:blipFill rotWithShape="1">
          <a:blip r:embed="rId10">
            <a:alphaModFix/>
          </a:blip>
          <a:srcRect/>
          <a:stretch/>
        </p:blipFill>
        <p:spPr>
          <a:xfrm>
            <a:off x="2" y="0"/>
            <a:ext cx="838200" cy="1239520"/>
          </a:xfrm>
          <a:prstGeom prst="rect">
            <a:avLst/>
          </a:prstGeom>
          <a:noFill/>
          <a:ln>
            <a:noFill/>
          </a:ln>
        </p:spPr>
      </p:pic>
      <p:pic>
        <p:nvPicPr>
          <p:cNvPr id="13" name="Picture 12" descr="A close-up of a logo&#10;&#10;Description automatically generated with low confidence">
            <a:extLst>
              <a:ext uri="{FF2B5EF4-FFF2-40B4-BE49-F238E27FC236}">
                <a16:creationId xmlns:a16="http://schemas.microsoft.com/office/drawing/2014/main" id="{24A6AA94-339C-5B23-E054-6F7A799DAFF0}"/>
              </a:ext>
            </a:extLst>
          </p:cNvPr>
          <p:cNvPicPr>
            <a:picLocks noChangeAspect="1"/>
          </p:cNvPicPr>
          <p:nvPr userDrawn="1"/>
        </p:nvPicPr>
        <p:blipFill>
          <a:blip r:embed="rId11"/>
          <a:stretch>
            <a:fillRect/>
          </a:stretch>
        </p:blipFill>
        <p:spPr>
          <a:xfrm>
            <a:off x="2251647" y="6202180"/>
            <a:ext cx="1895306" cy="457200"/>
          </a:xfrm>
          <a:prstGeom prst="rect">
            <a:avLst/>
          </a:prstGeom>
        </p:spPr>
      </p:pic>
      <p:pic>
        <p:nvPicPr>
          <p:cNvPr id="14" name="Picture 13">
            <a:extLst>
              <a:ext uri="{FF2B5EF4-FFF2-40B4-BE49-F238E27FC236}">
                <a16:creationId xmlns:a16="http://schemas.microsoft.com/office/drawing/2014/main" id="{5D04B1B8-2D9A-A169-6982-BADEEC395436}"/>
              </a:ext>
            </a:extLst>
          </p:cNvPr>
          <p:cNvPicPr>
            <a:picLocks noChangeAspect="1"/>
          </p:cNvPicPr>
          <p:nvPr userDrawn="1"/>
        </p:nvPicPr>
        <p:blipFill>
          <a:blip r:embed="rId12"/>
          <a:stretch>
            <a:fillRect/>
          </a:stretch>
        </p:blipFill>
        <p:spPr>
          <a:xfrm>
            <a:off x="548020" y="6256098"/>
            <a:ext cx="1355750" cy="365760"/>
          </a:xfrm>
          <a:prstGeom prst="rect">
            <a:avLst/>
          </a:prstGeom>
        </p:spPr>
      </p:pic>
    </p:spTree>
    <p:extLst>
      <p:ext uri="{BB962C8B-B14F-4D97-AF65-F5344CB8AC3E}">
        <p14:creationId xmlns:p14="http://schemas.microsoft.com/office/powerpoint/2010/main" val="4208522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l" defTabSz="914400" rtl="0" eaLnBrk="1" latinLnBrk="0" hangingPunct="1">
        <a:lnSpc>
          <a:spcPct val="90000"/>
        </a:lnSpc>
        <a:spcBef>
          <a:spcPct val="0"/>
        </a:spcBef>
        <a:buNone/>
        <a:defRPr kumimoji="0" lang="en-US" sz="2800" b="1" i="0" u="none" strike="noStrike" kern="1200" cap="none" spc="0" normalizeH="0" baseline="0">
          <a:ln>
            <a:noFill/>
          </a:ln>
          <a:solidFill>
            <a:srgbClr val="575757"/>
          </a:solidFill>
          <a:effectLst/>
          <a:uLnTx/>
          <a:uFillTx/>
          <a:latin typeface="+mj-lt"/>
          <a:ea typeface="+mn-ea"/>
          <a:cs typeface="Calibri Light" panose="020F0302020204030204" pitchFamily="34" charset="0"/>
        </a:defRPr>
      </a:lvl1pPr>
    </p:titleStyle>
    <p:bodyStyle>
      <a:lvl1pPr marL="18288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tabLst/>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1pPr>
      <a:lvl2pPr marL="36576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tabLst/>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2pPr>
      <a:lvl3pPr marL="54864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3pPr>
      <a:lvl4pPr marL="73152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4pPr>
      <a:lvl5pPr marL="914400" indent="-182880" algn="l" defTabSz="914400" rtl="0" eaLnBrk="1" latinLnBrk="0" hangingPunct="1">
        <a:lnSpc>
          <a:spcPct val="90000"/>
        </a:lnSpc>
        <a:spcBef>
          <a:spcPct val="0"/>
        </a:spcBef>
        <a:spcAft>
          <a:spcPts val="600"/>
        </a:spcAft>
        <a:buClr>
          <a:schemeClr val="accent1"/>
        </a:buClr>
        <a:buFont typeface="Arial" panose="020B0604020202020204" pitchFamily="34" charset="0"/>
        <a:buChar char="•"/>
        <a:defRPr kumimoji="0" lang="en-US" sz="1400" b="0" i="0" u="none" strike="noStrike" kern="1200" cap="none" spc="0" normalizeH="0" baseline="0" dirty="0">
          <a:ln>
            <a:noFill/>
          </a:ln>
          <a:solidFill>
            <a:srgbClr val="575757"/>
          </a:solidFill>
          <a:effectLst/>
          <a:uLnTx/>
          <a:uFillTx/>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80">
          <p15:clr>
            <a:srgbClr val="F26B43"/>
          </p15:clr>
        </p15:guide>
        <p15:guide id="3" pos="7272">
          <p15:clr>
            <a:srgbClr val="F26B43"/>
          </p15:clr>
        </p15:guide>
        <p15:guide id="4" orient="horz" pos="2016">
          <p15:clr>
            <a:srgbClr val="F26B43"/>
          </p15:clr>
        </p15:guide>
        <p15:guide id="5" orient="horz" pos="374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6.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07248" y="1196340"/>
            <a:ext cx="5837053" cy="4198619"/>
          </a:xfrm>
        </p:spPr>
        <p:txBody>
          <a:bodyPr lIns="0" tIns="45720" rIns="91440" bIns="45720" anchor="t"/>
          <a:lstStyle/>
          <a:p>
            <a:r>
              <a:rPr lang="en-GB" sz="1300" b="1" dirty="0">
                <a:cs typeface="Calibri Light"/>
              </a:rPr>
              <a:t>What are Control Strategies? </a:t>
            </a:r>
            <a:r>
              <a:rPr lang="en-US" sz="1300" dirty="0">
                <a:cs typeface="Calibri Light"/>
              </a:rPr>
              <a:t>Predetermined actions/plans that are intended to manage the occurrence, impact, and/or detectability of risks </a:t>
            </a:r>
            <a:r>
              <a:rPr lang="en-GB" sz="1300" dirty="0">
                <a:cs typeface="Calibri Light"/>
              </a:rPr>
              <a:t>associated with Critical to Quality Factors (CtQs) </a:t>
            </a:r>
            <a:r>
              <a:rPr lang="en-US" sz="1300" dirty="0">
                <a:cs typeface="Calibri Light"/>
              </a:rPr>
              <a:t>that are deemed to be important to participant safety and/or data reliability.</a:t>
            </a:r>
          </a:p>
          <a:p>
            <a:endParaRPr lang="en-US" sz="1300" b="1" dirty="0">
              <a:cs typeface="Calibri Light"/>
            </a:endParaRPr>
          </a:p>
          <a:p>
            <a:r>
              <a:rPr lang="en-US" sz="1300" b="1" dirty="0">
                <a:cs typeface="Calibri Light"/>
              </a:rPr>
              <a:t>What does ICH E6 (R3) say about Control Strategies? </a:t>
            </a:r>
            <a:r>
              <a:rPr lang="en-US" sz="1300" dirty="0">
                <a:cs typeface="Calibri Light"/>
              </a:rPr>
              <a:t>Mechanisms used to control predefined risks should be proportionate to the importance of the risk to participant’s rights, safety, and well-being and reliability of study results. </a:t>
            </a:r>
          </a:p>
          <a:p>
            <a:endParaRPr lang="en-US" sz="1300" b="1" dirty="0">
              <a:cs typeface="Calibri Light"/>
            </a:endParaRPr>
          </a:p>
          <a:p>
            <a:r>
              <a:rPr lang="en-US" sz="1300" b="1" dirty="0">
                <a:cs typeface="Calibri Light"/>
              </a:rPr>
              <a:t>What are the benefits of implementing control strategies?</a:t>
            </a:r>
          </a:p>
          <a:p>
            <a:pPr lvl="1"/>
            <a:r>
              <a:rPr lang="en-US" sz="1300" dirty="0">
                <a:cs typeface="Calibri Light"/>
              </a:rPr>
              <a:t>Avoid the possibility that a risk could occur</a:t>
            </a:r>
          </a:p>
          <a:p>
            <a:pPr lvl="1"/>
            <a:r>
              <a:rPr lang="en-US" sz="1300" dirty="0">
                <a:cs typeface="Calibri Light"/>
              </a:rPr>
              <a:t>Reduce the likelihood that a risk could occur</a:t>
            </a:r>
          </a:p>
          <a:p>
            <a:pPr lvl="1"/>
            <a:r>
              <a:rPr lang="en-US" sz="1300" dirty="0">
                <a:cs typeface="Calibri Light"/>
              </a:rPr>
              <a:t>Reduce the impact of a risk if it does occur</a:t>
            </a:r>
          </a:p>
          <a:p>
            <a:pPr lvl="1"/>
            <a:r>
              <a:rPr lang="en-US" sz="1300" dirty="0">
                <a:cs typeface="Calibri Light"/>
              </a:rPr>
              <a:t>Increase the likelihood of detecting a risk quickly if it does occur </a:t>
            </a:r>
          </a:p>
        </p:txBody>
      </p:sp>
      <p:sp>
        <p:nvSpPr>
          <p:cNvPr id="2" name="Title 1"/>
          <p:cNvSpPr>
            <a:spLocks noGrp="1"/>
          </p:cNvSpPr>
          <p:nvPr>
            <p:ph type="title"/>
          </p:nvPr>
        </p:nvSpPr>
        <p:spPr/>
        <p:txBody>
          <a:bodyPr/>
          <a:lstStyle/>
          <a:p>
            <a:r>
              <a:rPr lang="en-US" dirty="0"/>
              <a:t>Control Strategies and Good Clinical Practice (ICH E6 (R3))</a:t>
            </a:r>
          </a:p>
        </p:txBody>
      </p:sp>
      <p:sp>
        <p:nvSpPr>
          <p:cNvPr id="12" name="Slide Number Placeholder 11">
            <a:extLst>
              <a:ext uri="{FF2B5EF4-FFF2-40B4-BE49-F238E27FC236}">
                <a16:creationId xmlns:a16="http://schemas.microsoft.com/office/drawing/2014/main" id="{77DD4F28-0CB7-DC85-DD58-C6F40E0650CF}"/>
              </a:ext>
            </a:extLst>
          </p:cNvPr>
          <p:cNvSpPr>
            <a:spLocks noGrp="1"/>
          </p:cNvSpPr>
          <p:nvPr>
            <p:ph type="sldNum" sz="quarter" idx="10"/>
          </p:nvPr>
        </p:nvSpPr>
        <p:spPr/>
        <p:txBody>
          <a:bodyPr/>
          <a:lstStyle/>
          <a:p>
            <a:fld id="{48F63A3B-78C7-47BE-AE5E-E10140E04643}" type="slidenum">
              <a:rPr lang="en-US" smtClean="0"/>
              <a:pPr/>
              <a:t>1</a:t>
            </a:fld>
            <a:endParaRPr lang="en-US" dirty="0"/>
          </a:p>
        </p:txBody>
      </p:sp>
      <p:grpSp>
        <p:nvGrpSpPr>
          <p:cNvPr id="15" name="Group 14">
            <a:extLst>
              <a:ext uri="{FF2B5EF4-FFF2-40B4-BE49-F238E27FC236}">
                <a16:creationId xmlns:a16="http://schemas.microsoft.com/office/drawing/2014/main" id="{27111914-FEA9-18CC-10A7-5C559C337C8C}"/>
              </a:ext>
            </a:extLst>
          </p:cNvPr>
          <p:cNvGrpSpPr/>
          <p:nvPr/>
        </p:nvGrpSpPr>
        <p:grpSpPr>
          <a:xfrm>
            <a:off x="764504" y="1463040"/>
            <a:ext cx="4571228" cy="3931920"/>
            <a:chOff x="764889" y="1425157"/>
            <a:chExt cx="4571228" cy="3950966"/>
          </a:xfrm>
        </p:grpSpPr>
        <p:sp>
          <p:nvSpPr>
            <p:cNvPr id="16" name="Freeform: Shape 15">
              <a:hlinkClick r:id="rId3" action="ppaction://hlinksldjump"/>
              <a:extLst>
                <a:ext uri="{FF2B5EF4-FFF2-40B4-BE49-F238E27FC236}">
                  <a16:creationId xmlns:a16="http://schemas.microsoft.com/office/drawing/2014/main" id="{39EDC3E2-673C-70D0-3025-35E436A5916E}"/>
                </a:ext>
              </a:extLst>
            </p:cNvPr>
            <p:cNvSpPr/>
            <p:nvPr/>
          </p:nvSpPr>
          <p:spPr>
            <a:xfrm>
              <a:off x="2391939" y="1425157"/>
              <a:ext cx="1317128" cy="856133"/>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Knowledge Management (Trial Design)</a:t>
              </a:r>
              <a:endParaRPr lang="en-US" sz="1100" kern="1200" dirty="0"/>
            </a:p>
          </p:txBody>
        </p:sp>
        <p:sp>
          <p:nvSpPr>
            <p:cNvPr id="17" name="Freeform: Shape 16">
              <a:extLst>
                <a:ext uri="{FF2B5EF4-FFF2-40B4-BE49-F238E27FC236}">
                  <a16:creationId xmlns:a16="http://schemas.microsoft.com/office/drawing/2014/main" id="{1279033E-19A6-54C0-C4E7-779E16345AFF}"/>
                </a:ext>
              </a:extLst>
            </p:cNvPr>
            <p:cNvSpPr/>
            <p:nvPr/>
          </p:nvSpPr>
          <p:spPr>
            <a:xfrm>
              <a:off x="1339722" y="1853224"/>
              <a:ext cx="3421562" cy="3421562"/>
            </a:xfrm>
            <a:custGeom>
              <a:avLst/>
              <a:gdLst/>
              <a:ahLst/>
              <a:cxnLst/>
              <a:rect l="0" t="0" r="0" b="0"/>
              <a:pathLst>
                <a:path>
                  <a:moveTo>
                    <a:pt x="2545874" y="217666"/>
                  </a:moveTo>
                  <a:arcTo wR="1710781" hR="1710781" stAng="17953086" swAng="1212094"/>
                </a:path>
              </a:pathLst>
            </a:custGeom>
            <a:noFill/>
            <a:ln w="12700">
              <a:tailEnd type="arrow"/>
            </a:ln>
          </p:spPr>
          <p:style>
            <a:lnRef idx="1">
              <a:scrgbClr r="0" g="0" b="0"/>
            </a:lnRef>
            <a:fillRef idx="0">
              <a:scrgbClr r="0" g="0" b="0"/>
            </a:fillRef>
            <a:effectRef idx="0">
              <a:schemeClr val="dk2">
                <a:hueOff val="0"/>
                <a:satOff val="0"/>
                <a:lumOff val="0"/>
                <a:alphaOff val="0"/>
              </a:schemeClr>
            </a:effectRef>
            <a:fontRef idx="minor">
              <a:schemeClr val="lt2">
                <a:hueOff val="0"/>
                <a:satOff val="0"/>
                <a:lumOff val="0"/>
                <a:alphaOff val="0"/>
              </a:schemeClr>
            </a:fontRef>
          </p:style>
          <p:txBody>
            <a:bodyPr/>
            <a:lstStyle/>
            <a:p>
              <a:endParaRPr lang="en-US" dirty="0"/>
            </a:p>
          </p:txBody>
        </p:sp>
        <p:sp>
          <p:nvSpPr>
            <p:cNvPr id="18" name="Freeform: Shape 17">
              <a:hlinkClick r:id="rId4" action="ppaction://hlinksldjump"/>
              <a:extLst>
                <a:ext uri="{FF2B5EF4-FFF2-40B4-BE49-F238E27FC236}">
                  <a16:creationId xmlns:a16="http://schemas.microsoft.com/office/drawing/2014/main" id="{442716A7-C637-D669-248F-511B8A64653A}"/>
                </a:ext>
              </a:extLst>
            </p:cNvPr>
            <p:cNvSpPr/>
            <p:nvPr/>
          </p:nvSpPr>
          <p:spPr>
            <a:xfrm>
              <a:off x="4018989" y="2607278"/>
              <a:ext cx="1317128" cy="856133"/>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Trial Design</a:t>
              </a:r>
              <a:endParaRPr lang="en-US" sz="1100" kern="1200" dirty="0"/>
            </a:p>
          </p:txBody>
        </p:sp>
        <p:sp>
          <p:nvSpPr>
            <p:cNvPr id="19" name="Freeform: Shape 18">
              <a:extLst>
                <a:ext uri="{FF2B5EF4-FFF2-40B4-BE49-F238E27FC236}">
                  <a16:creationId xmlns:a16="http://schemas.microsoft.com/office/drawing/2014/main" id="{748501E2-F856-5B5C-625E-1B8DC84FF236}"/>
                </a:ext>
              </a:extLst>
            </p:cNvPr>
            <p:cNvSpPr/>
            <p:nvPr/>
          </p:nvSpPr>
          <p:spPr>
            <a:xfrm>
              <a:off x="1339722" y="1853224"/>
              <a:ext cx="3421562" cy="3421562"/>
            </a:xfrm>
            <a:custGeom>
              <a:avLst/>
              <a:gdLst/>
              <a:ahLst/>
              <a:cxnLst/>
              <a:rect l="0" t="0" r="0" b="0"/>
              <a:pathLst>
                <a:path>
                  <a:moveTo>
                    <a:pt x="3417465" y="1829116"/>
                  </a:moveTo>
                  <a:arcTo wR="1710781" hR="1710781" stAng="21837980" swAng="1360155"/>
                </a:path>
              </a:pathLst>
            </a:custGeom>
            <a:noFill/>
            <a:ln w="12700">
              <a:tailEnd type="arrow"/>
            </a:ln>
          </p:spPr>
          <p:style>
            <a:lnRef idx="1">
              <a:scrgbClr r="0" g="0" b="0"/>
            </a:lnRef>
            <a:fillRef idx="0">
              <a:scrgbClr r="0" g="0" b="0"/>
            </a:fillRef>
            <a:effectRef idx="0">
              <a:schemeClr val="dk2">
                <a:hueOff val="0"/>
                <a:satOff val="0"/>
                <a:lumOff val="0"/>
                <a:alphaOff val="0"/>
              </a:schemeClr>
            </a:effectRef>
            <a:fontRef idx="minor">
              <a:schemeClr val="lt2">
                <a:hueOff val="0"/>
                <a:satOff val="0"/>
                <a:lumOff val="0"/>
                <a:alphaOff val="0"/>
              </a:schemeClr>
            </a:fontRef>
          </p:style>
          <p:txBody>
            <a:bodyPr/>
            <a:lstStyle/>
            <a:p>
              <a:endParaRPr lang="en-US" dirty="0"/>
            </a:p>
          </p:txBody>
        </p:sp>
        <p:sp>
          <p:nvSpPr>
            <p:cNvPr id="20" name="Freeform: Shape 19">
              <a:hlinkClick r:id="rId5" action="ppaction://hlinksldjump"/>
              <a:extLst>
                <a:ext uri="{FF2B5EF4-FFF2-40B4-BE49-F238E27FC236}">
                  <a16:creationId xmlns:a16="http://schemas.microsoft.com/office/drawing/2014/main" id="{EEE1F088-CFE6-EB4B-B4B1-C9B66C209A7C}"/>
                </a:ext>
              </a:extLst>
            </p:cNvPr>
            <p:cNvSpPr/>
            <p:nvPr/>
          </p:nvSpPr>
          <p:spPr>
            <a:xfrm>
              <a:off x="3397511" y="4519990"/>
              <a:ext cx="1317128" cy="856133"/>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Acceptable Ranges</a:t>
              </a:r>
              <a:endParaRPr lang="en-US" sz="1100" kern="1200" dirty="0"/>
            </a:p>
          </p:txBody>
        </p:sp>
        <p:sp>
          <p:nvSpPr>
            <p:cNvPr id="21" name="Freeform: Shape 20">
              <a:extLst>
                <a:ext uri="{FF2B5EF4-FFF2-40B4-BE49-F238E27FC236}">
                  <a16:creationId xmlns:a16="http://schemas.microsoft.com/office/drawing/2014/main" id="{B2A4B2F1-52BF-4345-3F1A-3DF2572C4567}"/>
                </a:ext>
              </a:extLst>
            </p:cNvPr>
            <p:cNvSpPr/>
            <p:nvPr/>
          </p:nvSpPr>
          <p:spPr>
            <a:xfrm>
              <a:off x="1339722" y="1853224"/>
              <a:ext cx="3421562" cy="3421562"/>
            </a:xfrm>
            <a:custGeom>
              <a:avLst/>
              <a:gdLst/>
              <a:ahLst/>
              <a:cxnLst/>
              <a:rect l="0" t="0" r="0" b="0"/>
              <a:pathLst>
                <a:path>
                  <a:moveTo>
                    <a:pt x="1920878" y="3408613"/>
                  </a:moveTo>
                  <a:arcTo wR="1710781" hR="1710781" stAng="4976749" swAng="846502"/>
                </a:path>
              </a:pathLst>
            </a:custGeom>
            <a:noFill/>
            <a:ln w="12700">
              <a:tailEnd type="arrow"/>
            </a:ln>
          </p:spPr>
          <p:style>
            <a:lnRef idx="1">
              <a:scrgbClr r="0" g="0" b="0"/>
            </a:lnRef>
            <a:fillRef idx="0">
              <a:scrgbClr r="0" g="0" b="0"/>
            </a:fillRef>
            <a:effectRef idx="0">
              <a:schemeClr val="dk2">
                <a:hueOff val="0"/>
                <a:satOff val="0"/>
                <a:lumOff val="0"/>
                <a:alphaOff val="0"/>
              </a:schemeClr>
            </a:effectRef>
            <a:fontRef idx="minor">
              <a:schemeClr val="lt2">
                <a:hueOff val="0"/>
                <a:satOff val="0"/>
                <a:lumOff val="0"/>
                <a:alphaOff val="0"/>
              </a:schemeClr>
            </a:fontRef>
          </p:style>
          <p:txBody>
            <a:bodyPr/>
            <a:lstStyle/>
            <a:p>
              <a:endParaRPr lang="en-US" dirty="0"/>
            </a:p>
          </p:txBody>
        </p:sp>
        <p:sp>
          <p:nvSpPr>
            <p:cNvPr id="22" name="Freeform: Shape 21">
              <a:hlinkClick r:id="rId6" action="ppaction://hlinksldjump"/>
              <a:extLst>
                <a:ext uri="{FF2B5EF4-FFF2-40B4-BE49-F238E27FC236}">
                  <a16:creationId xmlns:a16="http://schemas.microsoft.com/office/drawing/2014/main" id="{CD0B8441-891E-AAF8-73F5-5A7ED24829F0}"/>
                </a:ext>
              </a:extLst>
            </p:cNvPr>
            <p:cNvSpPr/>
            <p:nvPr/>
          </p:nvSpPr>
          <p:spPr>
            <a:xfrm>
              <a:off x="1386367" y="4519990"/>
              <a:ext cx="1317128" cy="856133"/>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Trial Documentation</a:t>
              </a:r>
              <a:endParaRPr lang="en-US" sz="1100" kern="1200" dirty="0"/>
            </a:p>
          </p:txBody>
        </p:sp>
        <p:sp>
          <p:nvSpPr>
            <p:cNvPr id="23" name="Freeform: Shape 22">
              <a:extLst>
                <a:ext uri="{FF2B5EF4-FFF2-40B4-BE49-F238E27FC236}">
                  <a16:creationId xmlns:a16="http://schemas.microsoft.com/office/drawing/2014/main" id="{31E263F1-8B80-A803-3A53-96D902F50FDE}"/>
                </a:ext>
              </a:extLst>
            </p:cNvPr>
            <p:cNvSpPr/>
            <p:nvPr/>
          </p:nvSpPr>
          <p:spPr>
            <a:xfrm>
              <a:off x="1339722" y="1853224"/>
              <a:ext cx="3421562" cy="3421562"/>
            </a:xfrm>
            <a:custGeom>
              <a:avLst/>
              <a:gdLst/>
              <a:ahLst/>
              <a:cxnLst/>
              <a:rect l="0" t="0" r="0" b="0"/>
              <a:pathLst>
                <a:path>
                  <a:moveTo>
                    <a:pt x="181555" y="2477749"/>
                  </a:moveTo>
                  <a:arcTo wR="1710781" hR="1710781" stAng="9201865" swAng="1360155"/>
                </a:path>
              </a:pathLst>
            </a:custGeom>
            <a:noFill/>
            <a:ln w="12700">
              <a:tailEnd type="arrow"/>
            </a:ln>
          </p:spPr>
          <p:style>
            <a:lnRef idx="1">
              <a:scrgbClr r="0" g="0" b="0"/>
            </a:lnRef>
            <a:fillRef idx="0">
              <a:scrgbClr r="0" g="0" b="0"/>
            </a:fillRef>
            <a:effectRef idx="0">
              <a:schemeClr val="dk2">
                <a:hueOff val="0"/>
                <a:satOff val="0"/>
                <a:lumOff val="0"/>
                <a:alphaOff val="0"/>
              </a:schemeClr>
            </a:effectRef>
            <a:fontRef idx="minor">
              <a:schemeClr val="lt2">
                <a:hueOff val="0"/>
                <a:satOff val="0"/>
                <a:lumOff val="0"/>
                <a:alphaOff val="0"/>
              </a:schemeClr>
            </a:fontRef>
          </p:style>
          <p:txBody>
            <a:bodyPr/>
            <a:lstStyle/>
            <a:p>
              <a:endParaRPr lang="en-US" dirty="0"/>
            </a:p>
          </p:txBody>
        </p:sp>
        <p:sp>
          <p:nvSpPr>
            <p:cNvPr id="34" name="Freeform: Shape 33">
              <a:hlinkClick r:id="rId7" action="ppaction://hlinksldjump"/>
              <a:extLst>
                <a:ext uri="{FF2B5EF4-FFF2-40B4-BE49-F238E27FC236}">
                  <a16:creationId xmlns:a16="http://schemas.microsoft.com/office/drawing/2014/main" id="{43D928F2-99B9-C1C9-2FB7-203FE75AC59C}"/>
                </a:ext>
              </a:extLst>
            </p:cNvPr>
            <p:cNvSpPr/>
            <p:nvPr/>
          </p:nvSpPr>
          <p:spPr>
            <a:xfrm>
              <a:off x="764889" y="2607278"/>
              <a:ext cx="1317128" cy="856133"/>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Knowledge Management (Trial Conduct)</a:t>
              </a:r>
              <a:endParaRPr lang="en-US" sz="1100" kern="1200" dirty="0"/>
            </a:p>
          </p:txBody>
        </p:sp>
        <p:sp>
          <p:nvSpPr>
            <p:cNvPr id="35" name="Freeform: Shape 34">
              <a:extLst>
                <a:ext uri="{FF2B5EF4-FFF2-40B4-BE49-F238E27FC236}">
                  <a16:creationId xmlns:a16="http://schemas.microsoft.com/office/drawing/2014/main" id="{AA3AE159-62F7-8BD3-FD62-7D20F1431C50}"/>
                </a:ext>
              </a:extLst>
            </p:cNvPr>
            <p:cNvSpPr/>
            <p:nvPr/>
          </p:nvSpPr>
          <p:spPr>
            <a:xfrm>
              <a:off x="1339722" y="1853224"/>
              <a:ext cx="3421562" cy="3421562"/>
            </a:xfrm>
            <a:custGeom>
              <a:avLst/>
              <a:gdLst/>
              <a:ahLst/>
              <a:cxnLst/>
              <a:rect l="0" t="0" r="0" b="0"/>
              <a:pathLst>
                <a:path>
                  <a:moveTo>
                    <a:pt x="411452" y="597894"/>
                  </a:moveTo>
                  <a:arcTo wR="1710781" hR="1710781" stAng="13234821" swAng="1212094"/>
                </a:path>
              </a:pathLst>
            </a:custGeom>
            <a:noFill/>
            <a:ln w="12700">
              <a:tailEnd type="arrow"/>
            </a:ln>
          </p:spPr>
          <p:style>
            <a:lnRef idx="1">
              <a:scrgbClr r="0" g="0" b="0"/>
            </a:lnRef>
            <a:fillRef idx="0">
              <a:scrgbClr r="0" g="0" b="0"/>
            </a:fillRef>
            <a:effectRef idx="0">
              <a:schemeClr val="dk2">
                <a:hueOff val="0"/>
                <a:satOff val="0"/>
                <a:lumOff val="0"/>
                <a:alphaOff val="0"/>
              </a:schemeClr>
            </a:effectRef>
            <a:fontRef idx="minor">
              <a:schemeClr val="lt2">
                <a:hueOff val="0"/>
                <a:satOff val="0"/>
                <a:lumOff val="0"/>
                <a:alphaOff val="0"/>
              </a:schemeClr>
            </a:fontRef>
          </p:style>
          <p:txBody>
            <a:bodyPr/>
            <a:lstStyle/>
            <a:p>
              <a:endParaRPr lang="en-US" dirty="0"/>
            </a:p>
          </p:txBody>
        </p:sp>
      </p:grpSp>
      <p:sp>
        <p:nvSpPr>
          <p:cNvPr id="36" name="Google Shape;158;p3">
            <a:extLst>
              <a:ext uri="{FF2B5EF4-FFF2-40B4-BE49-F238E27FC236}">
                <a16:creationId xmlns:a16="http://schemas.microsoft.com/office/drawing/2014/main" id="{FC963B85-4FC9-1F1B-C581-5A8542CFFA24}"/>
              </a:ext>
            </a:extLst>
          </p:cNvPr>
          <p:cNvSpPr txBox="1"/>
          <p:nvPr/>
        </p:nvSpPr>
        <p:spPr>
          <a:xfrm>
            <a:off x="347925" y="5607309"/>
            <a:ext cx="11386190" cy="323165"/>
          </a:xfrm>
          <a:prstGeom prst="rect">
            <a:avLst/>
          </a:prstGeom>
          <a:noFill/>
          <a:ln>
            <a:noFill/>
          </a:ln>
        </p:spPr>
        <p:txBody>
          <a:bodyPr spcFirstLastPara="1" wrap="square" lIns="0" tIns="0" rIns="0" bIns="0" anchor="t" anchorCtr="0">
            <a:spAutoFit/>
          </a:bodyPr>
          <a:lstStyle/>
          <a:p>
            <a:pPr defTabSz="914384">
              <a:buSzPts val="1050"/>
            </a:pPr>
            <a:r>
              <a:rPr lang="en-US" sz="1050" dirty="0">
                <a:latin typeface="Century Gothic"/>
                <a:ea typeface="Century Gothic"/>
                <a:cs typeface="Century Gothic"/>
                <a:sym typeface="Century Gothic"/>
              </a:rPr>
              <a:t>Note: The information contained in this tool is for general information purposes only. Users remain solely responsible for ensuring their compliance with relevant laws, regulations, and awareness of relevant health authority guidance.</a:t>
            </a:r>
            <a:endParaRPr sz="1050" dirty="0">
              <a:latin typeface="Calibri"/>
              <a:ea typeface="Calibri"/>
              <a:cs typeface="Calibri"/>
              <a:sym typeface="Calibri"/>
            </a:endParaRPr>
          </a:p>
        </p:txBody>
      </p:sp>
      <p:sp>
        <p:nvSpPr>
          <p:cNvPr id="37" name="Freeform: Shape 36">
            <a:extLst>
              <a:ext uri="{FF2B5EF4-FFF2-40B4-BE49-F238E27FC236}">
                <a16:creationId xmlns:a16="http://schemas.microsoft.com/office/drawing/2014/main" id="{9957F9EE-9626-628D-79BE-FF63F89D87E1}"/>
              </a:ext>
            </a:extLst>
          </p:cNvPr>
          <p:cNvSpPr/>
          <p:nvPr/>
        </p:nvSpPr>
        <p:spPr>
          <a:xfrm>
            <a:off x="347925" y="1452240"/>
            <a:ext cx="1097280" cy="548640"/>
          </a:xfrm>
          <a:custGeom>
            <a:avLst/>
            <a:gdLst>
              <a:gd name="connsiteX0" fmla="*/ 0 w 1317128"/>
              <a:gd name="connsiteY0" fmla="*/ 142692 h 856133"/>
              <a:gd name="connsiteX1" fmla="*/ 142692 w 1317128"/>
              <a:gd name="connsiteY1" fmla="*/ 0 h 856133"/>
              <a:gd name="connsiteX2" fmla="*/ 1174436 w 1317128"/>
              <a:gd name="connsiteY2" fmla="*/ 0 h 856133"/>
              <a:gd name="connsiteX3" fmla="*/ 1317128 w 1317128"/>
              <a:gd name="connsiteY3" fmla="*/ 142692 h 856133"/>
              <a:gd name="connsiteX4" fmla="*/ 1317128 w 1317128"/>
              <a:gd name="connsiteY4" fmla="*/ 713441 h 856133"/>
              <a:gd name="connsiteX5" fmla="*/ 1174436 w 1317128"/>
              <a:gd name="connsiteY5" fmla="*/ 856133 h 856133"/>
              <a:gd name="connsiteX6" fmla="*/ 142692 w 1317128"/>
              <a:gd name="connsiteY6" fmla="*/ 856133 h 856133"/>
              <a:gd name="connsiteX7" fmla="*/ 0 w 1317128"/>
              <a:gd name="connsiteY7" fmla="*/ 713441 h 856133"/>
              <a:gd name="connsiteX8" fmla="*/ 0 w 1317128"/>
              <a:gd name="connsiteY8" fmla="*/ 142692 h 85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128" h="856133">
                <a:moveTo>
                  <a:pt x="0" y="142692"/>
                </a:moveTo>
                <a:cubicBezTo>
                  <a:pt x="0" y="63885"/>
                  <a:pt x="63885" y="0"/>
                  <a:pt x="142692" y="0"/>
                </a:cubicBezTo>
                <a:lnTo>
                  <a:pt x="1174436" y="0"/>
                </a:lnTo>
                <a:cubicBezTo>
                  <a:pt x="1253243" y="0"/>
                  <a:pt x="1317128" y="63885"/>
                  <a:pt x="1317128" y="142692"/>
                </a:cubicBezTo>
                <a:lnTo>
                  <a:pt x="1317128" y="713441"/>
                </a:lnTo>
                <a:cubicBezTo>
                  <a:pt x="1317128" y="792248"/>
                  <a:pt x="1253243" y="856133"/>
                  <a:pt x="1174436" y="856133"/>
                </a:cubicBezTo>
                <a:lnTo>
                  <a:pt x="142692" y="856133"/>
                </a:lnTo>
                <a:cubicBezTo>
                  <a:pt x="63885" y="856133"/>
                  <a:pt x="0" y="792248"/>
                  <a:pt x="0" y="713441"/>
                </a:cubicBezTo>
                <a:lnTo>
                  <a:pt x="0" y="142692"/>
                </a:ln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83703" tIns="83703" rIns="83703" bIns="83703" numCol="1" spcCol="1270" anchor="ctr" anchorCtr="0">
            <a:noAutofit/>
          </a:bodyPr>
          <a:lstStyle/>
          <a:p>
            <a:pPr marL="0" lvl="0" indent="0" algn="ctr" defTabSz="488950">
              <a:lnSpc>
                <a:spcPct val="90000"/>
              </a:lnSpc>
              <a:spcBef>
                <a:spcPct val="0"/>
              </a:spcBef>
              <a:spcAft>
                <a:spcPct val="35000"/>
              </a:spcAft>
              <a:buNone/>
            </a:pPr>
            <a:r>
              <a:rPr lang="en-US" sz="1100" b="1" kern="1200" dirty="0"/>
              <a:t>Click a topic area to learn more</a:t>
            </a:r>
            <a:endParaRPr lang="en-US" sz="1100" kern="1200" dirty="0"/>
          </a:p>
        </p:txBody>
      </p:sp>
    </p:spTree>
    <p:extLst>
      <p:ext uri="{BB962C8B-B14F-4D97-AF65-F5344CB8AC3E}">
        <p14:creationId xmlns:p14="http://schemas.microsoft.com/office/powerpoint/2010/main" val="1454998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5C472-2C3D-06C4-DD68-516A50027E84}"/>
              </a:ext>
            </a:extLst>
          </p:cNvPr>
          <p:cNvSpPr>
            <a:spLocks noGrp="1"/>
          </p:cNvSpPr>
          <p:nvPr>
            <p:ph idx="1"/>
          </p:nvPr>
        </p:nvSpPr>
        <p:spPr/>
        <p:txBody>
          <a:bodyPr lIns="91440" tIns="45720" rIns="91440" bIns="45720" anchor="t">
            <a:normAutofit/>
          </a:bodyPr>
          <a:lstStyle/>
          <a:p>
            <a:pPr>
              <a:lnSpc>
                <a:spcPct val="100000"/>
              </a:lnSpc>
            </a:pPr>
            <a:r>
              <a:rPr lang="en-US" sz="1200" b="1" dirty="0"/>
              <a:t>What ICH E6(R3) states: “</a:t>
            </a:r>
            <a:r>
              <a:rPr lang="en-US" sz="1200" dirty="0"/>
              <a:t>The design of the trial, to ensure appropriate quality and meaningful trial outcomes, may be supported by the perspectives of stakeholders; for example, patients and/or healthcare providers. Their input can increase the likelihood of meaningful trial outcomes, which are relevant to both trial participants and future patients. This input will also guide decisions on the feasibility of data collection and assure that participation in the trial does not become unduly burdensome for those involved.” (Section II, ICH E6 (R3) dated 19MAY2023)</a:t>
            </a:r>
          </a:p>
          <a:p>
            <a:pPr>
              <a:lnSpc>
                <a:spcPct val="100000"/>
              </a:lnSpc>
            </a:pPr>
            <a:endParaRPr lang="en-US" sz="1200" dirty="0"/>
          </a:p>
          <a:p>
            <a:pPr>
              <a:lnSpc>
                <a:spcPct val="100000"/>
              </a:lnSpc>
            </a:pPr>
            <a:r>
              <a:rPr lang="en-US" sz="1200" b="1" dirty="0">
                <a:cs typeface="Calibri Light"/>
              </a:rPr>
              <a:t>What are good practices:</a:t>
            </a:r>
          </a:p>
          <a:p>
            <a:pPr marL="182880" lvl="1" indent="0">
              <a:lnSpc>
                <a:spcPct val="100000"/>
              </a:lnSpc>
              <a:buNone/>
            </a:pPr>
            <a:r>
              <a:rPr lang="en-US" sz="1200" i="1" dirty="0">
                <a:solidFill>
                  <a:schemeClr val="accent1"/>
                </a:solidFill>
              </a:rPr>
              <a:t>Summary: A well-designed trial minimizes unnecessary complexity, integrates quality into the design, and ensures the trial design is appropriate to meet the intended goals. Multiple inputs from available stakeholders should be used to enable the trial design.</a:t>
            </a:r>
          </a:p>
          <a:p>
            <a:pPr lvl="1">
              <a:lnSpc>
                <a:spcPct val="100000"/>
              </a:lnSpc>
            </a:pPr>
            <a:r>
              <a:rPr lang="en-US" sz="1200" dirty="0"/>
              <a:t>Use of prior knowledge/experience on the therapeutic area and investigational medicinal product when designing the trial</a:t>
            </a:r>
          </a:p>
          <a:p>
            <a:pPr lvl="1">
              <a:lnSpc>
                <a:spcPct val="100000"/>
              </a:lnSpc>
            </a:pPr>
            <a:r>
              <a:rPr lang="en-US" sz="1200" dirty="0"/>
              <a:t>Involve external stakeholders (e.g., investigators, patients, patient advocacy groups) in helping design the trial</a:t>
            </a:r>
          </a:p>
          <a:p>
            <a:pPr lvl="1">
              <a:lnSpc>
                <a:spcPct val="100000"/>
              </a:lnSpc>
            </a:pPr>
            <a:r>
              <a:rPr lang="en-US" sz="1200" dirty="0"/>
              <a:t>Use the experience from previous trials and real-world data to drive improvements or mitigations on the trial design</a:t>
            </a:r>
          </a:p>
          <a:p>
            <a:pPr lvl="1">
              <a:lnSpc>
                <a:spcPct val="100000"/>
              </a:lnSpc>
            </a:pPr>
            <a:r>
              <a:rPr lang="en-US" sz="1200" dirty="0"/>
              <a:t>Develop strong communication channels during set up, which allows for improved trial design</a:t>
            </a:r>
          </a:p>
          <a:p>
            <a:pPr>
              <a:lnSpc>
                <a:spcPct val="100000"/>
              </a:lnSpc>
            </a:pPr>
            <a:endParaRPr lang="en-US" sz="1200" dirty="0"/>
          </a:p>
          <a:p>
            <a:pPr>
              <a:lnSpc>
                <a:spcPct val="100000"/>
              </a:lnSpc>
            </a:pPr>
            <a:r>
              <a:rPr lang="en-US" sz="1200" b="1" dirty="0">
                <a:cs typeface="Calibri Light"/>
              </a:rPr>
              <a:t>What are important outputs:</a:t>
            </a:r>
          </a:p>
          <a:p>
            <a:pPr lvl="1">
              <a:lnSpc>
                <a:spcPct val="100000"/>
              </a:lnSpc>
            </a:pPr>
            <a:r>
              <a:rPr lang="en-US" sz="1200" dirty="0"/>
              <a:t>Protocol, or trial outline</a:t>
            </a:r>
          </a:p>
          <a:p>
            <a:pPr lvl="1">
              <a:lnSpc>
                <a:spcPct val="100000"/>
              </a:lnSpc>
            </a:pPr>
            <a:r>
              <a:rPr lang="en-US" sz="1200" dirty="0"/>
              <a:t>Data acquisition tools</a:t>
            </a:r>
          </a:p>
          <a:p>
            <a:pPr lvl="1">
              <a:lnSpc>
                <a:spcPct val="100000"/>
              </a:lnSpc>
            </a:pPr>
            <a:r>
              <a:rPr lang="en-US" sz="1200" dirty="0"/>
              <a:t>Operational documents, such as feasibility assessment </a:t>
            </a:r>
          </a:p>
          <a:p>
            <a:pPr lvl="1">
              <a:lnSpc>
                <a:spcPct val="100000"/>
              </a:lnSpc>
            </a:pPr>
            <a:r>
              <a:rPr lang="en-US" sz="1200" dirty="0"/>
              <a:t>Training materials</a:t>
            </a:r>
          </a:p>
        </p:txBody>
      </p:sp>
      <p:sp>
        <p:nvSpPr>
          <p:cNvPr id="4" name="Text Placeholder 3">
            <a:extLst>
              <a:ext uri="{FF2B5EF4-FFF2-40B4-BE49-F238E27FC236}">
                <a16:creationId xmlns:a16="http://schemas.microsoft.com/office/drawing/2014/main" id="{4F5D8DBD-E625-4E2D-0039-A5165C15EEC7}"/>
              </a:ext>
            </a:extLst>
          </p:cNvPr>
          <p:cNvSpPr>
            <a:spLocks noGrp="1"/>
          </p:cNvSpPr>
          <p:nvPr>
            <p:ph type="body" sz="quarter" idx="13"/>
          </p:nvPr>
        </p:nvSpPr>
        <p:spPr/>
        <p:txBody>
          <a:bodyPr/>
          <a:lstStyle/>
          <a:p>
            <a:r>
              <a:rPr lang="en-US" dirty="0"/>
              <a:t>Trial Design</a:t>
            </a:r>
          </a:p>
        </p:txBody>
      </p:sp>
      <p:sp>
        <p:nvSpPr>
          <p:cNvPr id="2" name="Title 1">
            <a:extLst>
              <a:ext uri="{FF2B5EF4-FFF2-40B4-BE49-F238E27FC236}">
                <a16:creationId xmlns:a16="http://schemas.microsoft.com/office/drawing/2014/main" id="{75AB1EBD-4FDB-FD58-7D2E-D22A74A23242}"/>
              </a:ext>
            </a:extLst>
          </p:cNvPr>
          <p:cNvSpPr>
            <a:spLocks noGrp="1"/>
          </p:cNvSpPr>
          <p:nvPr>
            <p:ph type="title"/>
          </p:nvPr>
        </p:nvSpPr>
        <p:spPr/>
        <p:txBody>
          <a:bodyPr/>
          <a:lstStyle/>
          <a:p>
            <a:r>
              <a:rPr lang="en-US" dirty="0"/>
              <a:t>Knowledge Management</a:t>
            </a:r>
          </a:p>
        </p:txBody>
      </p:sp>
      <p:sp>
        <p:nvSpPr>
          <p:cNvPr id="5" name="Slide Number Placeholder 4">
            <a:extLst>
              <a:ext uri="{FF2B5EF4-FFF2-40B4-BE49-F238E27FC236}">
                <a16:creationId xmlns:a16="http://schemas.microsoft.com/office/drawing/2014/main" id="{97233D0E-AE85-24DB-9F78-5813BBDF74BA}"/>
              </a:ext>
            </a:extLst>
          </p:cNvPr>
          <p:cNvSpPr>
            <a:spLocks noGrp="1"/>
          </p:cNvSpPr>
          <p:nvPr>
            <p:ph type="sldNum" sz="quarter" idx="14"/>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1127545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5C472-2C3D-06C4-DD68-516A50027E84}"/>
              </a:ext>
            </a:extLst>
          </p:cNvPr>
          <p:cNvSpPr>
            <a:spLocks noGrp="1"/>
          </p:cNvSpPr>
          <p:nvPr>
            <p:ph idx="1"/>
          </p:nvPr>
        </p:nvSpPr>
        <p:spPr>
          <a:xfrm>
            <a:off x="777240" y="1166648"/>
            <a:ext cx="10793550" cy="4776952"/>
          </a:xfrm>
        </p:spPr>
        <p:txBody>
          <a:bodyPr lIns="0" tIns="45720" rIns="91440" bIns="45720" anchor="t">
            <a:noAutofit/>
          </a:bodyPr>
          <a:lstStyle/>
          <a:p>
            <a:pPr>
              <a:lnSpc>
                <a:spcPct val="100000"/>
              </a:lnSpc>
            </a:pPr>
            <a:r>
              <a:rPr lang="en-US" sz="1200" b="1" dirty="0">
                <a:cs typeface="Calibri Light"/>
              </a:rPr>
              <a:t>What ICH E6(R3) states: </a:t>
            </a:r>
            <a:r>
              <a:rPr lang="en-US" sz="1200" dirty="0">
                <a:cs typeface="Calibri Light"/>
              </a:rPr>
              <a:t>Risk control strategies can be built into the design of the clinical trial, reducing the need for additional resources or plans to be implemented. In Annex 1 the guideline is emphasizing the incorporation of Quality by Design, and CtQs linked to risks with Quality Measures (3.1.2). In Appendix B, the guideline asks for a description of monitoring approaches to be added in the protocol, as part of the quality control process (B.12.2 ). (ICH E6 (R3) dated 19MAY2023)</a:t>
            </a:r>
          </a:p>
          <a:p>
            <a:pPr>
              <a:lnSpc>
                <a:spcPct val="100000"/>
              </a:lnSpc>
            </a:pPr>
            <a:endParaRPr lang="en-US" sz="1200" dirty="0"/>
          </a:p>
          <a:p>
            <a:pPr>
              <a:lnSpc>
                <a:spcPct val="100000"/>
              </a:lnSpc>
            </a:pPr>
            <a:r>
              <a:rPr lang="en-US" sz="1200" b="1" dirty="0">
                <a:cs typeface="Calibri Light"/>
              </a:rPr>
              <a:t>What are good practices:</a:t>
            </a:r>
          </a:p>
          <a:p>
            <a:pPr marL="182880" lvl="1" indent="0">
              <a:lnSpc>
                <a:spcPct val="100000"/>
              </a:lnSpc>
              <a:buNone/>
            </a:pPr>
            <a:r>
              <a:rPr lang="en-US" sz="1200" i="1" dirty="0">
                <a:solidFill>
                  <a:schemeClr val="accent1"/>
                </a:solidFill>
                <a:cs typeface="Calibri Light"/>
              </a:rPr>
              <a:t>Summary: Understanding the risks to the critical to quality factors during trial design means that strategies to control, mitigate or remove the risk can be built into the protocol. Ensuring that the trial is prospectively designed to protect what matters most.</a:t>
            </a:r>
            <a:endParaRPr lang="en-US" sz="1200" i="1" dirty="0">
              <a:solidFill>
                <a:schemeClr val="accent1"/>
              </a:solidFill>
            </a:endParaRPr>
          </a:p>
          <a:p>
            <a:pPr lvl="1">
              <a:lnSpc>
                <a:spcPct val="100000"/>
              </a:lnSpc>
            </a:pPr>
            <a:r>
              <a:rPr lang="en-US" sz="1200" dirty="0">
                <a:cs typeface="Calibri Light"/>
              </a:rPr>
              <a:t>Consideration of ICH E8(R1) regarding Quality by Design and a “Fit for purpose” protocol</a:t>
            </a:r>
          </a:p>
          <a:p>
            <a:pPr lvl="1">
              <a:lnSpc>
                <a:spcPct val="100000"/>
              </a:lnSpc>
            </a:pPr>
            <a:r>
              <a:rPr lang="en-US" sz="1200" dirty="0">
                <a:cs typeface="Calibri Light"/>
              </a:rPr>
              <a:t>Focus Areas for consideration in design of a trial are:</a:t>
            </a:r>
          </a:p>
          <a:p>
            <a:pPr lvl="3">
              <a:lnSpc>
                <a:spcPct val="100000"/>
              </a:lnSpc>
            </a:pPr>
            <a:r>
              <a:rPr lang="en-US" sz="1200" dirty="0">
                <a:cs typeface="Calibri Light"/>
              </a:rPr>
              <a:t>Risk Management/Risk Proportionality with CTQs/Quality Measures</a:t>
            </a:r>
          </a:p>
          <a:p>
            <a:pPr lvl="3">
              <a:lnSpc>
                <a:spcPct val="100000"/>
              </a:lnSpc>
            </a:pPr>
            <a:r>
              <a:rPr lang="en-US" sz="1200" dirty="0">
                <a:cs typeface="Calibri Light"/>
              </a:rPr>
              <a:t>Operational Feasibility	</a:t>
            </a:r>
          </a:p>
          <a:p>
            <a:pPr lvl="1">
              <a:lnSpc>
                <a:spcPct val="100000"/>
              </a:lnSpc>
            </a:pPr>
            <a:r>
              <a:rPr lang="en-US" sz="1200" dirty="0">
                <a:cs typeface="Calibri Light"/>
              </a:rPr>
              <a:t>Establish a data governance framework, which includes a data flow diagram that aids identifying areas of risk</a:t>
            </a:r>
          </a:p>
          <a:p>
            <a:pPr>
              <a:lnSpc>
                <a:spcPct val="100000"/>
              </a:lnSpc>
            </a:pPr>
            <a:endParaRPr lang="en-US" sz="1200" dirty="0"/>
          </a:p>
          <a:p>
            <a:pPr>
              <a:lnSpc>
                <a:spcPct val="100000"/>
              </a:lnSpc>
            </a:pPr>
            <a:r>
              <a:rPr lang="en-US" sz="1200" b="1" dirty="0">
                <a:cs typeface="Calibri Light"/>
              </a:rPr>
              <a:t>What are important trial elements:</a:t>
            </a:r>
          </a:p>
          <a:p>
            <a:pPr lvl="1">
              <a:lnSpc>
                <a:spcPct val="100000"/>
              </a:lnSpc>
            </a:pPr>
            <a:r>
              <a:rPr lang="en-US" sz="1200" dirty="0">
                <a:cs typeface="Calibri Light"/>
              </a:rPr>
              <a:t>Study Population (e.g., diversity, vulnerability)</a:t>
            </a:r>
          </a:p>
          <a:p>
            <a:pPr lvl="1">
              <a:lnSpc>
                <a:spcPct val="100000"/>
              </a:lnSpc>
            </a:pPr>
            <a:r>
              <a:rPr lang="en-US" sz="1200" dirty="0">
                <a:cs typeface="Calibri Light"/>
              </a:rPr>
              <a:t>Treatment Description ( e.g., dosage/regimens)</a:t>
            </a:r>
          </a:p>
          <a:p>
            <a:pPr lvl="1">
              <a:lnSpc>
                <a:spcPct val="100000"/>
              </a:lnSpc>
            </a:pPr>
            <a:r>
              <a:rPr lang="en-US" sz="1200" dirty="0">
                <a:cs typeface="Calibri Light"/>
              </a:rPr>
              <a:t>Choice of Control Group (internal/external control group, limitations, etc.)</a:t>
            </a:r>
          </a:p>
          <a:p>
            <a:pPr lvl="1">
              <a:lnSpc>
                <a:spcPct val="100000"/>
              </a:lnSpc>
            </a:pPr>
            <a:r>
              <a:rPr lang="en-US" sz="1200" dirty="0">
                <a:cs typeface="Calibri Light"/>
              </a:rPr>
              <a:t>Response Variable (e.g., patients view, duration of study))</a:t>
            </a:r>
          </a:p>
          <a:p>
            <a:pPr lvl="1">
              <a:lnSpc>
                <a:spcPct val="100000"/>
              </a:lnSpc>
            </a:pPr>
            <a:r>
              <a:rPr lang="en-US" sz="1200" dirty="0">
                <a:cs typeface="Calibri Light"/>
              </a:rPr>
              <a:t>Methods to reduce Bias (e.g., randomization, blinding, interim results)</a:t>
            </a:r>
          </a:p>
          <a:p>
            <a:pPr lvl="1">
              <a:lnSpc>
                <a:spcPct val="100000"/>
              </a:lnSpc>
            </a:pPr>
            <a:r>
              <a:rPr lang="en-US" sz="1200" dirty="0">
                <a:cs typeface="Calibri Light"/>
              </a:rPr>
              <a:t>Study Data (e.g., data integrity, patient safety, primary/secondary data collection)</a:t>
            </a:r>
          </a:p>
          <a:p>
            <a:pPr lvl="1">
              <a:lnSpc>
                <a:spcPct val="100000"/>
              </a:lnSpc>
            </a:pPr>
            <a:r>
              <a:rPr lang="en-US" sz="1200" dirty="0">
                <a:cs typeface="Calibri Light"/>
              </a:rPr>
              <a:t>Statistical Analysis (design adaptation, justification of sample size)</a:t>
            </a:r>
          </a:p>
          <a:p>
            <a:pPr lvl="1">
              <a:lnSpc>
                <a:spcPct val="100000"/>
              </a:lnSpc>
            </a:pPr>
            <a:r>
              <a:rPr lang="en-US" sz="1200" dirty="0">
                <a:cs typeface="Calibri Light"/>
              </a:rPr>
              <a:t>Improved Investigator and patient engagement</a:t>
            </a:r>
          </a:p>
          <a:p>
            <a:pPr>
              <a:lnSpc>
                <a:spcPct val="100000"/>
              </a:lnSpc>
            </a:pPr>
            <a:endParaRPr lang="en-US" sz="1200" dirty="0"/>
          </a:p>
        </p:txBody>
      </p:sp>
      <p:sp>
        <p:nvSpPr>
          <p:cNvPr id="2" name="Title 1">
            <a:extLst>
              <a:ext uri="{FF2B5EF4-FFF2-40B4-BE49-F238E27FC236}">
                <a16:creationId xmlns:a16="http://schemas.microsoft.com/office/drawing/2014/main" id="{75AB1EBD-4FDB-FD58-7D2E-D22A74A23242}"/>
              </a:ext>
            </a:extLst>
          </p:cNvPr>
          <p:cNvSpPr>
            <a:spLocks noGrp="1"/>
          </p:cNvSpPr>
          <p:nvPr>
            <p:ph type="title"/>
          </p:nvPr>
        </p:nvSpPr>
        <p:spPr>
          <a:xfrm>
            <a:off x="765243" y="425861"/>
            <a:ext cx="10779058" cy="387798"/>
          </a:xfrm>
        </p:spPr>
        <p:txBody>
          <a:bodyPr/>
          <a:lstStyle/>
          <a:p>
            <a:r>
              <a:rPr lang="en-US" dirty="0"/>
              <a:t>Trial Design</a:t>
            </a:r>
          </a:p>
        </p:txBody>
      </p:sp>
      <p:sp>
        <p:nvSpPr>
          <p:cNvPr id="4" name="Slide Number Placeholder 3">
            <a:extLst>
              <a:ext uri="{FF2B5EF4-FFF2-40B4-BE49-F238E27FC236}">
                <a16:creationId xmlns:a16="http://schemas.microsoft.com/office/drawing/2014/main" id="{E949248B-B698-C818-18F6-504B357E8344}"/>
              </a:ext>
            </a:extLst>
          </p:cNvPr>
          <p:cNvSpPr>
            <a:spLocks noGrp="1"/>
          </p:cNvSpPr>
          <p:nvPr>
            <p:ph type="sldNum" sz="quarter" idx="10"/>
          </p:nvPr>
        </p:nvSpPr>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408547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5C472-2C3D-06C4-DD68-516A50027E84}"/>
              </a:ext>
            </a:extLst>
          </p:cNvPr>
          <p:cNvSpPr>
            <a:spLocks noGrp="1"/>
          </p:cNvSpPr>
          <p:nvPr>
            <p:ph idx="1"/>
          </p:nvPr>
        </p:nvSpPr>
        <p:spPr>
          <a:xfrm>
            <a:off x="768169" y="994291"/>
            <a:ext cx="10784479" cy="4949309"/>
          </a:xfrm>
        </p:spPr>
        <p:txBody>
          <a:bodyPr lIns="0" tIns="45720" rIns="91440" bIns="45720" anchor="t"/>
          <a:lstStyle/>
          <a:p>
            <a:pPr>
              <a:lnSpc>
                <a:spcPct val="100000"/>
              </a:lnSpc>
            </a:pPr>
            <a:r>
              <a:rPr lang="en-US" sz="1200" b="1" dirty="0">
                <a:cs typeface="Calibri Light"/>
              </a:rPr>
              <a:t>What ICH E6(R3) states: </a:t>
            </a:r>
            <a:r>
              <a:rPr lang="en-US" sz="1200" dirty="0">
                <a:ea typeface="+mn-lt"/>
                <a:cs typeface="Calibri Light"/>
              </a:rPr>
              <a:t>"Risk control should be proportionate to the importance of the risk to participants’ rights, safety and well-being and the reliability of trial results... The sponsor should set acceptable ranges to support this process within which variation can be accepted. Where deviation beyond these ranges is detected, an evaluation should be performed to determine if there is a possible systemic issue and if action is needed." Section 3.10.1.3. (a) &amp; (b), </a:t>
            </a:r>
            <a:r>
              <a:rPr lang="en-US" sz="1200" dirty="0">
                <a:cs typeface="Calibri Light"/>
              </a:rPr>
              <a:t>ICH E6 (R3) dated 19MAY2023.</a:t>
            </a:r>
            <a:r>
              <a:rPr lang="en-US" sz="1200" dirty="0">
                <a:ea typeface="+mn-lt"/>
                <a:cs typeface="Calibri Light"/>
              </a:rPr>
              <a:t> "</a:t>
            </a:r>
            <a:r>
              <a:rPr lang="en-US" sz="1200" dirty="0">
                <a:ea typeface="+mn-lt"/>
                <a:cs typeface="+mn-lt"/>
              </a:rPr>
              <a:t>The sponsor should summarize and report the risks and the remedial actions taken in relation to important deviations from the acceptable ranges as detailed in section 3.10.1.3(b) and document them in the clinical trial report (ICH E3)". (Section 3.10.1.6, ICH E6 (R3) dated 19MAY2023)</a:t>
            </a:r>
            <a:endParaRPr lang="en-US" sz="1200" dirty="0">
              <a:cs typeface="Calibri Light"/>
            </a:endParaRPr>
          </a:p>
          <a:p>
            <a:pPr marL="0" indent="0">
              <a:lnSpc>
                <a:spcPct val="100000"/>
              </a:lnSpc>
              <a:buNone/>
            </a:pPr>
            <a:endParaRPr lang="en-US" sz="1200" dirty="0"/>
          </a:p>
          <a:p>
            <a:pPr>
              <a:lnSpc>
                <a:spcPct val="100000"/>
              </a:lnSpc>
            </a:pPr>
            <a:r>
              <a:rPr lang="en-US" sz="1200" b="1" dirty="0">
                <a:cs typeface="Calibri Light"/>
              </a:rPr>
              <a:t>What are good practices:</a:t>
            </a:r>
          </a:p>
          <a:p>
            <a:pPr marL="171450" indent="0">
              <a:lnSpc>
                <a:spcPct val="100000"/>
              </a:lnSpc>
              <a:buNone/>
            </a:pPr>
            <a:r>
              <a:rPr lang="en-US" sz="1200" i="1" dirty="0">
                <a:solidFill>
                  <a:schemeClr val="accent1"/>
                </a:solidFill>
                <a:cs typeface="Calibri Light"/>
              </a:rPr>
              <a:t>Summary: Acceptable ranges, e.g., quality tolerance limits, should be proactively set by study teams to regularly monitor risks associated with CtQs. </a:t>
            </a:r>
            <a:r>
              <a:rPr lang="en-US" sz="1200" i="1" dirty="0">
                <a:solidFill>
                  <a:schemeClr val="accent1"/>
                </a:solidFill>
              </a:rPr>
              <a:t>Actions to investigate and improve performance should be taken when trends and/or deviation from preset thresholds occur. </a:t>
            </a:r>
          </a:p>
          <a:p>
            <a:pPr lvl="1">
              <a:lnSpc>
                <a:spcPct val="100000"/>
              </a:lnSpc>
              <a:buFont typeface="System Font Regular" panose="020B0604020202020204" pitchFamily="34" charset="0"/>
              <a:buChar char="–"/>
            </a:pPr>
            <a:r>
              <a:rPr lang="en-US" sz="1200" dirty="0">
                <a:cs typeface="Calibri Light"/>
              </a:rPr>
              <a:t>Utilize Risk Based Quality Management concepts to</a:t>
            </a:r>
            <a:r>
              <a:rPr lang="en-US" sz="1200" dirty="0">
                <a:solidFill>
                  <a:srgbClr val="575757"/>
                </a:solidFill>
                <a:ea typeface="+mn-lt"/>
                <a:cs typeface="Calibri Light"/>
              </a:rPr>
              <a:t> identify and track known or anticipated risks to participant safety and data reliability</a:t>
            </a:r>
            <a:endParaRPr lang="en-US" sz="1200" dirty="0">
              <a:solidFill>
                <a:srgbClr val="000000"/>
              </a:solidFill>
              <a:ea typeface="+mn-lt"/>
            </a:endParaRPr>
          </a:p>
          <a:p>
            <a:pPr lvl="1">
              <a:lnSpc>
                <a:spcPct val="100000"/>
              </a:lnSpc>
              <a:buFont typeface="System Font Regular" panose="020B0604020202020204" pitchFamily="34" charset="0"/>
              <a:buChar char="–"/>
            </a:pPr>
            <a:r>
              <a:rPr lang="en-US" sz="1200" dirty="0">
                <a:cs typeface="Calibri Light"/>
              </a:rPr>
              <a:t>Define key risks to quantitative endpoint data, identify owner and mitigation strategies</a:t>
            </a:r>
            <a:endParaRPr lang="en-US" sz="1200" dirty="0">
              <a:solidFill>
                <a:srgbClr val="000000"/>
              </a:solidFill>
            </a:endParaRPr>
          </a:p>
          <a:p>
            <a:pPr lvl="2">
              <a:lnSpc>
                <a:spcPct val="100000"/>
              </a:lnSpc>
              <a:buFont typeface="Wingdings" panose="020B0604020202020204" pitchFamily="34" charset="0"/>
              <a:buChar char="§"/>
            </a:pPr>
            <a:r>
              <a:rPr lang="en-US" sz="1200" dirty="0">
                <a:cs typeface="Calibri Light"/>
              </a:rPr>
              <a:t>Protocol design can include acceptable ranges for specific protocol provisions </a:t>
            </a:r>
          </a:p>
          <a:p>
            <a:pPr lvl="2">
              <a:lnSpc>
                <a:spcPct val="100000"/>
              </a:lnSpc>
              <a:buFont typeface="Wingdings" panose="020B0604020202020204" pitchFamily="34" charset="0"/>
              <a:buChar char="§"/>
            </a:pPr>
            <a:r>
              <a:rPr lang="en-US" sz="1200" dirty="0">
                <a:cs typeface="Calibri Light"/>
              </a:rPr>
              <a:t>Set upper and lower tolerance values (thresholds) based on trial design, therapeutic area, drug class and statistical significance</a:t>
            </a:r>
          </a:p>
          <a:p>
            <a:pPr lvl="2">
              <a:lnSpc>
                <a:spcPct val="100000"/>
              </a:lnSpc>
              <a:buFont typeface="Wingdings" panose="020B0604020202020204" pitchFamily="34" charset="0"/>
              <a:buChar char="§"/>
            </a:pPr>
            <a:r>
              <a:rPr lang="en-US" sz="1200" dirty="0">
                <a:cs typeface="Calibri Light"/>
              </a:rPr>
              <a:t>Setting an alert (warning) range that is tighter than the threshold values allows for early risk detection and mitigation</a:t>
            </a:r>
          </a:p>
          <a:p>
            <a:pPr lvl="1">
              <a:lnSpc>
                <a:spcPct val="100000"/>
              </a:lnSpc>
              <a:buFont typeface="System Font Regular" panose="020B0604020202020204" pitchFamily="34" charset="0"/>
              <a:buChar char="–"/>
            </a:pPr>
            <a:r>
              <a:rPr lang="en-US" sz="1200" dirty="0">
                <a:cs typeface="Calibri Light"/>
              </a:rPr>
              <a:t>If predefined thresholds are breached, the risk owner reviews and consults key stakeholders to assess the impact to the trial</a:t>
            </a:r>
          </a:p>
          <a:p>
            <a:pPr lvl="1">
              <a:lnSpc>
                <a:spcPct val="100000"/>
              </a:lnSpc>
              <a:buFont typeface="System Font Regular" panose="020B0604020202020204" pitchFamily="34" charset="0"/>
              <a:buChar char="–"/>
            </a:pPr>
            <a:r>
              <a:rPr lang="en-US" sz="1200" dirty="0">
                <a:cs typeface="Calibri Light"/>
              </a:rPr>
              <a:t>Implement additional mitigation strategies and reassess on an ongoing basis throughout the trial</a:t>
            </a:r>
          </a:p>
          <a:p>
            <a:pPr lvl="1">
              <a:lnSpc>
                <a:spcPct val="100000"/>
              </a:lnSpc>
              <a:buFont typeface="System Font Regular" panose="020B0604020202020204" pitchFamily="34" charset="0"/>
              <a:buChar char="–"/>
            </a:pPr>
            <a:r>
              <a:rPr lang="en-US" sz="1200" dirty="0">
                <a:ea typeface="+mn-lt"/>
                <a:cs typeface="+mn-lt"/>
              </a:rPr>
              <a:t>Important deviations from the acceptable ranges, or predefined thresholds, must be reported in the clinical trial report</a:t>
            </a:r>
            <a:endParaRPr lang="en-US" sz="1200" dirty="0"/>
          </a:p>
          <a:p>
            <a:pPr marL="182880">
              <a:lnSpc>
                <a:spcPct val="100000"/>
              </a:lnSpc>
            </a:pPr>
            <a:endParaRPr lang="en-US" sz="1200" dirty="0"/>
          </a:p>
          <a:p>
            <a:pPr>
              <a:lnSpc>
                <a:spcPct val="100000"/>
              </a:lnSpc>
            </a:pPr>
            <a:r>
              <a:rPr lang="en-US" sz="1200" b="1" dirty="0">
                <a:cs typeface="Calibri Light"/>
              </a:rPr>
              <a:t>What are important outputs:</a:t>
            </a:r>
            <a:endParaRPr lang="en-US" sz="1200" dirty="0">
              <a:cs typeface="Calibri Light"/>
            </a:endParaRPr>
          </a:p>
          <a:p>
            <a:pPr lvl="1">
              <a:lnSpc>
                <a:spcPct val="100000"/>
              </a:lnSpc>
              <a:buFont typeface="System Font Regular" panose="020B0604020202020204" pitchFamily="34" charset="0"/>
              <a:buChar char="–"/>
            </a:pPr>
            <a:r>
              <a:rPr lang="en-US" sz="1200" dirty="0">
                <a:cs typeface="Calibri Light"/>
              </a:rPr>
              <a:t>Trial risk management plan (Risk Assessment and Categorization Tool (RACT), Risk Assessment and Management tool for manual handling Proactively (RAMP)</a:t>
            </a:r>
          </a:p>
          <a:p>
            <a:pPr lvl="1">
              <a:lnSpc>
                <a:spcPct val="100000"/>
              </a:lnSpc>
              <a:buFont typeface="System Font Regular" panose="020B0604020202020204" pitchFamily="34" charset="0"/>
              <a:buChar char="–"/>
            </a:pPr>
            <a:r>
              <a:rPr lang="en-US" sz="1200" dirty="0">
                <a:cs typeface="Calibri Light"/>
              </a:rPr>
              <a:t>Centralized Monitoring Plan (Data Visualization Dashboards)</a:t>
            </a:r>
          </a:p>
          <a:p>
            <a:pPr lvl="1">
              <a:lnSpc>
                <a:spcPct val="100000"/>
              </a:lnSpc>
              <a:buFont typeface="System Font Regular" panose="020B0604020202020204" pitchFamily="34" charset="0"/>
              <a:buChar char="–"/>
            </a:pPr>
            <a:r>
              <a:rPr lang="en-US" sz="1200" dirty="0">
                <a:cs typeface="Calibri Light"/>
              </a:rPr>
              <a:t>Monitoring Plan</a:t>
            </a:r>
            <a:endParaRPr lang="en-US" sz="1200" dirty="0"/>
          </a:p>
          <a:p>
            <a:pPr lvl="1">
              <a:lnSpc>
                <a:spcPct val="100000"/>
              </a:lnSpc>
              <a:buFont typeface="System Font Regular" panose="020B0604020202020204" pitchFamily="34" charset="0"/>
              <a:buChar char="–"/>
            </a:pPr>
            <a:r>
              <a:rPr lang="en-US" sz="1200" dirty="0">
                <a:cs typeface="Calibri Light"/>
              </a:rPr>
              <a:t>Statistical Analysis Plan (SAP)</a:t>
            </a:r>
            <a:endParaRPr lang="en-US" sz="1200" dirty="0"/>
          </a:p>
          <a:p>
            <a:pPr lvl="1">
              <a:lnSpc>
                <a:spcPct val="100000"/>
              </a:lnSpc>
              <a:buFont typeface="System Font Regular" panose="020B0604020202020204" pitchFamily="34" charset="0"/>
              <a:buChar char="–"/>
            </a:pPr>
            <a:r>
              <a:rPr lang="en-US" sz="1200" dirty="0">
                <a:cs typeface="Calibri Light"/>
              </a:rPr>
              <a:t>Clinical Trial Report</a:t>
            </a:r>
            <a:endParaRPr lang="en-US" sz="1200" dirty="0"/>
          </a:p>
          <a:p>
            <a:pPr>
              <a:lnSpc>
                <a:spcPct val="100000"/>
              </a:lnSpc>
            </a:pPr>
            <a:endParaRPr lang="en-US" sz="1200" b="1" dirty="0"/>
          </a:p>
        </p:txBody>
      </p:sp>
      <p:sp>
        <p:nvSpPr>
          <p:cNvPr id="2" name="Title 1">
            <a:extLst>
              <a:ext uri="{FF2B5EF4-FFF2-40B4-BE49-F238E27FC236}">
                <a16:creationId xmlns:a16="http://schemas.microsoft.com/office/drawing/2014/main" id="{75AB1EBD-4FDB-FD58-7D2E-D22A74A23242}"/>
              </a:ext>
            </a:extLst>
          </p:cNvPr>
          <p:cNvSpPr>
            <a:spLocks noGrp="1"/>
          </p:cNvSpPr>
          <p:nvPr>
            <p:ph type="title"/>
          </p:nvPr>
        </p:nvSpPr>
        <p:spPr>
          <a:xfrm>
            <a:off x="765243" y="425861"/>
            <a:ext cx="10779058" cy="387798"/>
          </a:xfrm>
        </p:spPr>
        <p:txBody>
          <a:bodyPr/>
          <a:lstStyle/>
          <a:p>
            <a:r>
              <a:rPr lang="en-US" dirty="0"/>
              <a:t>Acceptable Ranges</a:t>
            </a:r>
          </a:p>
        </p:txBody>
      </p:sp>
      <p:sp>
        <p:nvSpPr>
          <p:cNvPr id="4" name="Slide Number Placeholder 3">
            <a:extLst>
              <a:ext uri="{FF2B5EF4-FFF2-40B4-BE49-F238E27FC236}">
                <a16:creationId xmlns:a16="http://schemas.microsoft.com/office/drawing/2014/main" id="{7EB9AC75-45E3-56B5-1AB7-E21DE5999EF5}"/>
              </a:ext>
            </a:extLst>
          </p:cNvPr>
          <p:cNvSpPr>
            <a:spLocks noGrp="1"/>
          </p:cNvSpPr>
          <p:nvPr>
            <p:ph type="sldNum" sz="quarter" idx="10"/>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4011024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5C472-2C3D-06C4-DD68-516A50027E84}"/>
              </a:ext>
            </a:extLst>
          </p:cNvPr>
          <p:cNvSpPr>
            <a:spLocks noGrp="1"/>
          </p:cNvSpPr>
          <p:nvPr>
            <p:ph idx="1"/>
          </p:nvPr>
        </p:nvSpPr>
        <p:spPr>
          <a:xfrm>
            <a:off x="777240" y="1166648"/>
            <a:ext cx="10793550" cy="4776952"/>
          </a:xfrm>
        </p:spPr>
        <p:txBody>
          <a:bodyPr vert="horz" lIns="91440" tIns="45720" rIns="91440" bIns="45720" rtlCol="0" anchor="t">
            <a:noAutofit/>
          </a:bodyPr>
          <a:lstStyle/>
          <a:p>
            <a:pPr>
              <a:lnSpc>
                <a:spcPct val="100000"/>
              </a:lnSpc>
            </a:pPr>
            <a:r>
              <a:rPr lang="en-US" sz="1150" b="1" dirty="0">
                <a:cs typeface="Calibri Light"/>
              </a:rPr>
              <a:t>What ICH E6(R3) states: “</a:t>
            </a:r>
            <a:r>
              <a:rPr lang="en-US" sz="1150" dirty="0">
                <a:cs typeface="Calibri Light"/>
              </a:rPr>
              <a:t>Risk mitigation activities may be incorporated in protocol design and  implementation, monitoring plans, agreements between parties defining roles  and responsibilities, systematic safeguards to ensure adherence to SOPs, and  training in processes and procedures.” (Section 3.10.1.3 a, ICH E6 (R3) dated 19MAY2023). Reference Appendix C for further information.</a:t>
            </a:r>
          </a:p>
          <a:p>
            <a:pPr>
              <a:lnSpc>
                <a:spcPct val="100000"/>
              </a:lnSpc>
            </a:pPr>
            <a:endParaRPr lang="en-US" sz="1150" dirty="0"/>
          </a:p>
          <a:p>
            <a:pPr>
              <a:lnSpc>
                <a:spcPct val="100000"/>
              </a:lnSpc>
            </a:pPr>
            <a:r>
              <a:rPr lang="en-US" sz="1150" b="1" dirty="0">
                <a:cs typeface="Calibri Light"/>
              </a:rPr>
              <a:t>What are good practices:</a:t>
            </a:r>
          </a:p>
          <a:p>
            <a:pPr marL="182880" lvl="1" indent="0">
              <a:lnSpc>
                <a:spcPct val="100000"/>
              </a:lnSpc>
              <a:buNone/>
            </a:pPr>
            <a:r>
              <a:rPr lang="en-US" sz="1150" i="1" dirty="0">
                <a:solidFill>
                  <a:schemeClr val="accent1"/>
                </a:solidFill>
                <a:cs typeface="Calibri Light"/>
              </a:rPr>
              <a:t>Summary: Plans with clear delineation of roles and responsibilities as well as evidence showing what was done, when, by whom and what the resulting actions were is important documentation to demonstrate compliance with control strategies.</a:t>
            </a:r>
            <a:endParaRPr lang="en-US" sz="1150" dirty="0">
              <a:solidFill>
                <a:schemeClr val="accent1"/>
              </a:solidFill>
              <a:cs typeface="Calibri Light"/>
            </a:endParaRPr>
          </a:p>
          <a:p>
            <a:pPr lvl="1">
              <a:lnSpc>
                <a:spcPct val="100000"/>
              </a:lnSpc>
            </a:pPr>
            <a:r>
              <a:rPr lang="en-US" sz="1150" dirty="0">
                <a:cs typeface="Calibri Light"/>
              </a:rPr>
              <a:t>Perform a Critical To Quality assessment at the Trial Design Phase and document risks (Using a RACT)</a:t>
            </a:r>
          </a:p>
          <a:p>
            <a:pPr lvl="2">
              <a:lnSpc>
                <a:spcPct val="100000"/>
              </a:lnSpc>
            </a:pPr>
            <a:r>
              <a:rPr lang="en-US" sz="1150" dirty="0">
                <a:cs typeface="Calibri Light"/>
              </a:rPr>
              <a:t>Which data/processes are critical to the quality of the trial?</a:t>
            </a:r>
          </a:p>
          <a:p>
            <a:pPr lvl="2">
              <a:lnSpc>
                <a:spcPct val="100000"/>
              </a:lnSpc>
            </a:pPr>
            <a:r>
              <a:rPr lang="en-US" sz="1150" dirty="0">
                <a:cs typeface="Calibri Light"/>
              </a:rPr>
              <a:t>What are the protocol execution risks to the critical data/process?</a:t>
            </a:r>
          </a:p>
          <a:p>
            <a:pPr lvl="2">
              <a:lnSpc>
                <a:spcPct val="100000"/>
              </a:lnSpc>
            </a:pPr>
            <a:r>
              <a:rPr lang="en-US" sz="1150" dirty="0">
                <a:cs typeface="Calibri Light"/>
              </a:rPr>
              <a:t>Which risks will be mitigated via protocol design adjustments?</a:t>
            </a:r>
          </a:p>
          <a:p>
            <a:pPr lvl="2">
              <a:lnSpc>
                <a:spcPct val="100000"/>
              </a:lnSpc>
            </a:pPr>
            <a:r>
              <a:rPr lang="en-US" sz="1150" dirty="0">
                <a:cs typeface="Calibri Light"/>
              </a:rPr>
              <a:t>Which risks will be mitigated/monitored via operational process/oversight/metrics (i.e., Monitoring processes or KRIs) and which functions are responsible?</a:t>
            </a:r>
          </a:p>
          <a:p>
            <a:pPr lvl="2">
              <a:lnSpc>
                <a:spcPct val="100000"/>
              </a:lnSpc>
            </a:pPr>
            <a:r>
              <a:rPr lang="en-US" sz="1150" dirty="0">
                <a:cs typeface="Calibri Light"/>
              </a:rPr>
              <a:t>Which risks can be accepted?</a:t>
            </a:r>
          </a:p>
          <a:p>
            <a:pPr lvl="1">
              <a:lnSpc>
                <a:spcPct val="100000"/>
              </a:lnSpc>
            </a:pPr>
            <a:r>
              <a:rPr lang="en-US" sz="1150" dirty="0">
                <a:cs typeface="Calibri Light"/>
              </a:rPr>
              <a:t>Perform a Cross-Functional risk assessment of critical data/process upon finalization of the protocol and document new/residual risk mitigations/monitoring/oversight strategies in risk log and in functional plans (Using a RACT and Functional Plans)</a:t>
            </a:r>
          </a:p>
          <a:p>
            <a:pPr lvl="2">
              <a:lnSpc>
                <a:spcPct val="100000"/>
              </a:lnSpc>
            </a:pPr>
            <a:r>
              <a:rPr lang="en-US" sz="1150" dirty="0">
                <a:cs typeface="Calibri Light"/>
              </a:rPr>
              <a:t>Who assesses and reviews what, when, and how? </a:t>
            </a:r>
          </a:p>
          <a:p>
            <a:pPr lvl="1">
              <a:lnSpc>
                <a:spcPct val="100000"/>
              </a:lnSpc>
            </a:pPr>
            <a:r>
              <a:rPr lang="en-US" sz="1150" dirty="0">
                <a:cs typeface="Calibri Light"/>
              </a:rPr>
              <a:t>Document evidence of those agreed functional mitigations, monitoring and oversight via Monitoring Visit Reports, Central Monitoring Reports, Risk Review Meeting Minutes/Action Logs</a:t>
            </a:r>
          </a:p>
          <a:p>
            <a:pPr>
              <a:lnSpc>
                <a:spcPct val="100000"/>
              </a:lnSpc>
            </a:pPr>
            <a:endParaRPr lang="en-US" sz="1150" dirty="0"/>
          </a:p>
          <a:p>
            <a:pPr>
              <a:lnSpc>
                <a:spcPct val="100000"/>
              </a:lnSpc>
            </a:pPr>
            <a:r>
              <a:rPr lang="en-US" sz="1150" b="1" dirty="0">
                <a:cs typeface="Calibri Light"/>
              </a:rPr>
              <a:t>What are important outputs:</a:t>
            </a:r>
          </a:p>
          <a:p>
            <a:pPr lvl="1">
              <a:lnSpc>
                <a:spcPct val="100000"/>
              </a:lnSpc>
            </a:pPr>
            <a:r>
              <a:rPr lang="en-US" sz="1150" dirty="0">
                <a:cs typeface="Calibri Light"/>
              </a:rPr>
              <a:t>RACT </a:t>
            </a:r>
          </a:p>
          <a:p>
            <a:pPr lvl="1">
              <a:lnSpc>
                <a:spcPct val="100000"/>
              </a:lnSpc>
            </a:pPr>
            <a:r>
              <a:rPr lang="en-US" sz="1150" dirty="0">
                <a:cs typeface="Calibri Light"/>
              </a:rPr>
              <a:t>Data Review Plan (cross functional plan)</a:t>
            </a:r>
          </a:p>
          <a:p>
            <a:pPr lvl="1">
              <a:lnSpc>
                <a:spcPct val="100000"/>
              </a:lnSpc>
            </a:pPr>
            <a:r>
              <a:rPr lang="en-US" sz="1150" dirty="0">
                <a:cs typeface="Calibri Light"/>
              </a:rPr>
              <a:t>Functional Plans (Data Validation Manual, Clinical Monitoring Plan, Central Monitoring Plan)</a:t>
            </a:r>
          </a:p>
          <a:p>
            <a:pPr lvl="1">
              <a:lnSpc>
                <a:spcPct val="100000"/>
              </a:lnSpc>
            </a:pPr>
            <a:r>
              <a:rPr lang="en-US" sz="1150" dirty="0">
                <a:cs typeface="Calibri Light"/>
              </a:rPr>
              <a:t>Monitoring Visit Reports</a:t>
            </a:r>
          </a:p>
          <a:p>
            <a:pPr lvl="1">
              <a:lnSpc>
                <a:spcPct val="100000"/>
              </a:lnSpc>
            </a:pPr>
            <a:r>
              <a:rPr lang="en-US" sz="1150" dirty="0">
                <a:cs typeface="Calibri Light"/>
              </a:rPr>
              <a:t>Central Monitoring reports</a:t>
            </a:r>
          </a:p>
          <a:p>
            <a:pPr lvl="1">
              <a:lnSpc>
                <a:spcPct val="100000"/>
              </a:lnSpc>
            </a:pPr>
            <a:r>
              <a:rPr lang="en-US" sz="1150" dirty="0">
                <a:cs typeface="Calibri Light"/>
              </a:rPr>
              <a:t>Risk Review Meeting Minutes/RAID log (Risks, Actions, Issues and Decisions)</a:t>
            </a:r>
            <a:endParaRPr lang="en-US" sz="1150" dirty="0"/>
          </a:p>
          <a:p>
            <a:pPr lvl="1">
              <a:lnSpc>
                <a:spcPct val="100000"/>
              </a:lnSpc>
            </a:pPr>
            <a:endParaRPr lang="en-US" sz="1150" dirty="0"/>
          </a:p>
          <a:p>
            <a:pPr lvl="1">
              <a:lnSpc>
                <a:spcPct val="100000"/>
              </a:lnSpc>
            </a:pPr>
            <a:endParaRPr lang="en-US" sz="1150" dirty="0"/>
          </a:p>
        </p:txBody>
      </p:sp>
      <p:sp>
        <p:nvSpPr>
          <p:cNvPr id="2" name="Title 1">
            <a:extLst>
              <a:ext uri="{FF2B5EF4-FFF2-40B4-BE49-F238E27FC236}">
                <a16:creationId xmlns:a16="http://schemas.microsoft.com/office/drawing/2014/main" id="{75AB1EBD-4FDB-FD58-7D2E-D22A74A23242}"/>
              </a:ext>
            </a:extLst>
          </p:cNvPr>
          <p:cNvSpPr>
            <a:spLocks noGrp="1"/>
          </p:cNvSpPr>
          <p:nvPr>
            <p:ph type="title"/>
          </p:nvPr>
        </p:nvSpPr>
        <p:spPr>
          <a:xfrm>
            <a:off x="765243" y="425861"/>
            <a:ext cx="10779058" cy="387798"/>
          </a:xfrm>
        </p:spPr>
        <p:txBody>
          <a:bodyPr/>
          <a:lstStyle/>
          <a:p>
            <a:r>
              <a:rPr lang="en-US" dirty="0"/>
              <a:t>Trial Documentation</a:t>
            </a:r>
          </a:p>
        </p:txBody>
      </p:sp>
      <p:sp>
        <p:nvSpPr>
          <p:cNvPr id="4" name="Slide Number Placeholder 3">
            <a:extLst>
              <a:ext uri="{FF2B5EF4-FFF2-40B4-BE49-F238E27FC236}">
                <a16:creationId xmlns:a16="http://schemas.microsoft.com/office/drawing/2014/main" id="{6BDDC744-7920-DED7-4553-A257D0C0BBC7}"/>
              </a:ext>
            </a:extLst>
          </p:cNvPr>
          <p:cNvSpPr>
            <a:spLocks noGrp="1"/>
          </p:cNvSpPr>
          <p:nvPr>
            <p:ph type="sldNum" sz="quarter" idx="10"/>
          </p:nvPr>
        </p:nvSpPr>
        <p:spPr/>
        <p:txBody>
          <a:bodyPr/>
          <a:lstStyle/>
          <a:p>
            <a:fld id="{48F63A3B-78C7-47BE-AE5E-E10140E04643}" type="slidenum">
              <a:rPr lang="en-US" smtClean="0"/>
              <a:pPr/>
              <a:t>5</a:t>
            </a:fld>
            <a:endParaRPr lang="en-US" dirty="0"/>
          </a:p>
        </p:txBody>
      </p:sp>
    </p:spTree>
    <p:extLst>
      <p:ext uri="{BB962C8B-B14F-4D97-AF65-F5344CB8AC3E}">
        <p14:creationId xmlns:p14="http://schemas.microsoft.com/office/powerpoint/2010/main" val="2918437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5C472-2C3D-06C4-DD68-516A50027E84}"/>
              </a:ext>
            </a:extLst>
          </p:cNvPr>
          <p:cNvSpPr>
            <a:spLocks noGrp="1"/>
          </p:cNvSpPr>
          <p:nvPr>
            <p:ph idx="1"/>
          </p:nvPr>
        </p:nvSpPr>
        <p:spPr/>
        <p:txBody>
          <a:bodyPr lIns="91440" tIns="45720" rIns="91440" bIns="45720" anchor="t">
            <a:normAutofit/>
          </a:bodyPr>
          <a:lstStyle/>
          <a:p>
            <a:pPr>
              <a:lnSpc>
                <a:spcPct val="100000"/>
              </a:lnSpc>
            </a:pPr>
            <a:r>
              <a:rPr lang="en-US" sz="1200" b="1" dirty="0">
                <a:cs typeface="Calibri Light"/>
              </a:rPr>
              <a:t>What ICH E6(R3) states: “</a:t>
            </a:r>
            <a:r>
              <a:rPr lang="en-US" sz="1200" dirty="0">
                <a:cs typeface="Calibri Light"/>
              </a:rPr>
              <a:t>The sponsor should periodically review risk control measures to ascertain whether the implemented quality management activities remain effective and relevant, taking into account emerging knowledge and experience.” (Section 3.10.1.5, ICH E6 (R3) dated 19MAY2023)</a:t>
            </a:r>
          </a:p>
          <a:p>
            <a:pPr>
              <a:lnSpc>
                <a:spcPct val="100000"/>
              </a:lnSpc>
            </a:pPr>
            <a:endParaRPr lang="en-US" sz="1200" dirty="0"/>
          </a:p>
          <a:p>
            <a:pPr>
              <a:lnSpc>
                <a:spcPct val="100000"/>
              </a:lnSpc>
            </a:pPr>
            <a:r>
              <a:rPr lang="en-US" sz="1200" b="1" dirty="0">
                <a:cs typeface="Calibri Light"/>
              </a:rPr>
              <a:t>What are good practices:</a:t>
            </a:r>
          </a:p>
          <a:p>
            <a:pPr marL="182880" lvl="1" indent="0">
              <a:lnSpc>
                <a:spcPct val="100000"/>
              </a:lnSpc>
              <a:buNone/>
            </a:pPr>
            <a:r>
              <a:rPr lang="en-US" sz="1200" i="1" dirty="0">
                <a:solidFill>
                  <a:schemeClr val="accent1"/>
                </a:solidFill>
                <a:cs typeface="Calibri Light"/>
              </a:rPr>
              <a:t>Summary: It is critical that implemented quality management activities remain effective and relevant throughout the clinical trial. To enable this, emerging knowledge and experiences should provide a continuous feedback loop to improve efficiency and quality of the conduct of the clinical trial.</a:t>
            </a:r>
            <a:endParaRPr lang="en-US" sz="1200" dirty="0">
              <a:solidFill>
                <a:schemeClr val="accent1"/>
              </a:solidFill>
              <a:cs typeface="Calibri Light"/>
            </a:endParaRPr>
          </a:p>
          <a:p>
            <a:pPr lvl="1">
              <a:lnSpc>
                <a:spcPct val="100000"/>
              </a:lnSpc>
            </a:pPr>
            <a:r>
              <a:rPr lang="en-US" sz="1200" dirty="0">
                <a:cs typeface="Calibri Light"/>
              </a:rPr>
              <a:t>Use the experience in one trial to drive improvements or mitigations on other ongoing or future trials</a:t>
            </a:r>
          </a:p>
          <a:p>
            <a:pPr lvl="1">
              <a:lnSpc>
                <a:spcPct val="100000"/>
              </a:lnSpc>
            </a:pPr>
            <a:r>
              <a:rPr lang="en-US" sz="1200" dirty="0">
                <a:cs typeface="Calibri Light"/>
              </a:rPr>
              <a:t>Develop opportunities to share learnings across trials and key stakeholders</a:t>
            </a:r>
          </a:p>
          <a:p>
            <a:pPr lvl="1">
              <a:lnSpc>
                <a:spcPct val="100000"/>
              </a:lnSpc>
            </a:pPr>
            <a:r>
              <a:rPr lang="en-US" sz="1200" dirty="0">
                <a:cs typeface="Calibri Light"/>
              </a:rPr>
              <a:t>Establish a data governance framework</a:t>
            </a:r>
          </a:p>
          <a:p>
            <a:pPr lvl="1">
              <a:lnSpc>
                <a:spcPct val="100000"/>
              </a:lnSpc>
            </a:pPr>
            <a:r>
              <a:rPr lang="en-US" sz="1200" dirty="0">
                <a:cs typeface="Calibri Light"/>
              </a:rPr>
              <a:t>Assess trends across trials (can be achieved using dashboards and metrics) and make improvements as needed</a:t>
            </a:r>
          </a:p>
          <a:p>
            <a:pPr lvl="1">
              <a:lnSpc>
                <a:spcPct val="100000"/>
              </a:lnSpc>
            </a:pPr>
            <a:r>
              <a:rPr lang="en-US" sz="1200" dirty="0">
                <a:cs typeface="Calibri Light"/>
              </a:rPr>
              <a:t>Ensure ongoing review of critical to quality factors and risks associated in a trial to assess if changes are needed.</a:t>
            </a:r>
          </a:p>
          <a:p>
            <a:pPr lvl="1">
              <a:lnSpc>
                <a:spcPct val="100000"/>
              </a:lnSpc>
            </a:pPr>
            <a:r>
              <a:rPr lang="en-US" sz="1200" dirty="0">
                <a:cs typeface="Calibri Light"/>
              </a:rPr>
              <a:t>Ensure ongoing review of issues and protocol deviations for the trials to assess if additional risks and mitigations are evident</a:t>
            </a:r>
          </a:p>
          <a:p>
            <a:pPr>
              <a:lnSpc>
                <a:spcPct val="100000"/>
              </a:lnSpc>
            </a:pPr>
            <a:endParaRPr lang="en-US" sz="1200" dirty="0"/>
          </a:p>
          <a:p>
            <a:pPr>
              <a:lnSpc>
                <a:spcPct val="100000"/>
              </a:lnSpc>
            </a:pPr>
            <a:r>
              <a:rPr lang="en-US" sz="1200" b="1" dirty="0">
                <a:cs typeface="Calibri Light"/>
              </a:rPr>
              <a:t>What are important outputs:</a:t>
            </a:r>
          </a:p>
          <a:p>
            <a:pPr lvl="1">
              <a:lnSpc>
                <a:spcPct val="100000"/>
              </a:lnSpc>
            </a:pPr>
            <a:r>
              <a:rPr lang="en-US" sz="1200" dirty="0">
                <a:cs typeface="Calibri Light"/>
              </a:rPr>
              <a:t>Protocol</a:t>
            </a:r>
          </a:p>
          <a:p>
            <a:pPr lvl="1">
              <a:lnSpc>
                <a:spcPct val="100000"/>
              </a:lnSpc>
            </a:pPr>
            <a:r>
              <a:rPr lang="en-US" sz="1200" dirty="0">
                <a:cs typeface="Calibri Light"/>
              </a:rPr>
              <a:t>Trial risk management plan (RACT, RAMP)</a:t>
            </a:r>
          </a:p>
          <a:p>
            <a:pPr lvl="1">
              <a:lnSpc>
                <a:spcPct val="100000"/>
              </a:lnSpc>
            </a:pPr>
            <a:r>
              <a:rPr lang="en-US" sz="1200" dirty="0">
                <a:cs typeface="Calibri Light"/>
              </a:rPr>
              <a:t>Trial issue/protocol deviation management plan</a:t>
            </a:r>
          </a:p>
          <a:p>
            <a:pPr lvl="1">
              <a:lnSpc>
                <a:spcPct val="100000"/>
              </a:lnSpc>
            </a:pPr>
            <a:r>
              <a:rPr lang="en-US" sz="1200" dirty="0">
                <a:cs typeface="Calibri Light"/>
              </a:rPr>
              <a:t>Data visualization dashboards</a:t>
            </a:r>
          </a:p>
          <a:p>
            <a:pPr lvl="1">
              <a:lnSpc>
                <a:spcPct val="100000"/>
              </a:lnSpc>
            </a:pPr>
            <a:r>
              <a:rPr lang="en-US" sz="1200" dirty="0">
                <a:cs typeface="Calibri Light"/>
              </a:rPr>
              <a:t>Audit program</a:t>
            </a:r>
          </a:p>
        </p:txBody>
      </p:sp>
      <p:sp>
        <p:nvSpPr>
          <p:cNvPr id="4" name="Text Placeholder 3">
            <a:extLst>
              <a:ext uri="{FF2B5EF4-FFF2-40B4-BE49-F238E27FC236}">
                <a16:creationId xmlns:a16="http://schemas.microsoft.com/office/drawing/2014/main" id="{9D711569-6710-163E-A483-649A48B24DD6}"/>
              </a:ext>
            </a:extLst>
          </p:cNvPr>
          <p:cNvSpPr>
            <a:spLocks noGrp="1"/>
          </p:cNvSpPr>
          <p:nvPr>
            <p:ph type="body" sz="quarter" idx="13"/>
          </p:nvPr>
        </p:nvSpPr>
        <p:spPr/>
        <p:txBody>
          <a:bodyPr/>
          <a:lstStyle/>
          <a:p>
            <a:r>
              <a:rPr lang="en-US" dirty="0"/>
              <a:t>Trial Conduct</a:t>
            </a:r>
          </a:p>
        </p:txBody>
      </p:sp>
      <p:sp>
        <p:nvSpPr>
          <p:cNvPr id="2" name="Title 1">
            <a:extLst>
              <a:ext uri="{FF2B5EF4-FFF2-40B4-BE49-F238E27FC236}">
                <a16:creationId xmlns:a16="http://schemas.microsoft.com/office/drawing/2014/main" id="{75AB1EBD-4FDB-FD58-7D2E-D22A74A23242}"/>
              </a:ext>
            </a:extLst>
          </p:cNvPr>
          <p:cNvSpPr>
            <a:spLocks noGrp="1"/>
          </p:cNvSpPr>
          <p:nvPr>
            <p:ph type="title"/>
          </p:nvPr>
        </p:nvSpPr>
        <p:spPr/>
        <p:txBody>
          <a:bodyPr/>
          <a:lstStyle/>
          <a:p>
            <a:r>
              <a:rPr lang="en-US" dirty="0"/>
              <a:t>Knowledge Management </a:t>
            </a:r>
          </a:p>
        </p:txBody>
      </p:sp>
      <p:sp>
        <p:nvSpPr>
          <p:cNvPr id="5" name="Slide Number Placeholder 4">
            <a:extLst>
              <a:ext uri="{FF2B5EF4-FFF2-40B4-BE49-F238E27FC236}">
                <a16:creationId xmlns:a16="http://schemas.microsoft.com/office/drawing/2014/main" id="{5BA7F14C-CAB5-6102-A20A-49308D2BDA8E}"/>
              </a:ext>
            </a:extLst>
          </p:cNvPr>
          <p:cNvSpPr>
            <a:spLocks noGrp="1"/>
          </p:cNvSpPr>
          <p:nvPr>
            <p:ph type="sldNum" sz="quarter" idx="14"/>
          </p:nvPr>
        </p:nvSpPr>
        <p:spPr/>
        <p:txBody>
          <a:bodyPr/>
          <a:lstStyle/>
          <a:p>
            <a:fld id="{48F63A3B-78C7-47BE-AE5E-E10140E04643}" type="slidenum">
              <a:rPr lang="en-US" smtClean="0"/>
              <a:pPr/>
              <a:t>6</a:t>
            </a:fld>
            <a:endParaRPr lang="en-US" dirty="0"/>
          </a:p>
        </p:txBody>
      </p:sp>
    </p:spTree>
    <p:extLst>
      <p:ext uri="{BB962C8B-B14F-4D97-AF65-F5344CB8AC3E}">
        <p14:creationId xmlns:p14="http://schemas.microsoft.com/office/powerpoint/2010/main" val="399492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42407A-E691-E468-7E03-4034A53E08DE}"/>
              </a:ext>
            </a:extLst>
          </p:cNvPr>
          <p:cNvSpPr>
            <a:spLocks noGrp="1"/>
          </p:cNvSpPr>
          <p:nvPr>
            <p:ph idx="1"/>
          </p:nvPr>
        </p:nvSpPr>
        <p:spPr/>
        <p:txBody>
          <a:bodyPr lIns="91440" tIns="45720" rIns="91440" bIns="45720" anchor="t"/>
          <a:lstStyle/>
          <a:p>
            <a:pPr marL="57150" indent="0">
              <a:buNone/>
            </a:pPr>
            <a:r>
              <a:rPr lang="en-US" sz="1200" dirty="0">
                <a:cs typeface="Calibri Light"/>
              </a:rPr>
              <a:t>By proactively implementing control strategies, the possibility and impact of risks occurring is reduced and early detection of risks is enhanced. Additionally, the following benefits may be realized: </a:t>
            </a:r>
            <a:endParaRPr lang="en-US" sz="1200" dirty="0"/>
          </a:p>
          <a:p>
            <a:pPr indent="0">
              <a:buNone/>
            </a:pPr>
            <a:endParaRPr lang="en-US" sz="1200" b="1" dirty="0">
              <a:cs typeface="Calibri Light"/>
            </a:endParaRPr>
          </a:p>
          <a:p>
            <a:pPr marL="468630" lvl="1" indent="-285750">
              <a:buFont typeface="Arial" panose="020B0604020202020204" pitchFamily="34" charset="0"/>
              <a:buChar char="•"/>
            </a:pPr>
            <a:r>
              <a:rPr lang="en-US" sz="1200" dirty="0">
                <a:cs typeface="Calibri Light"/>
              </a:rPr>
              <a:t>Improved site and patient engagement</a:t>
            </a:r>
          </a:p>
          <a:p>
            <a:pPr marL="468630" lvl="1" indent="-285750">
              <a:buFont typeface="Arial" panose="020B0604020202020204" pitchFamily="34" charset="0"/>
              <a:buChar char="•"/>
            </a:pPr>
            <a:r>
              <a:rPr lang="en-US" sz="1200" dirty="0">
                <a:cs typeface="Calibri Light"/>
              </a:rPr>
              <a:t>Improved participant recruitment and trial diversity</a:t>
            </a:r>
          </a:p>
          <a:p>
            <a:pPr marL="468630" lvl="1" indent="-285750">
              <a:buFont typeface="Arial" panose="020B0604020202020204" pitchFamily="34" charset="0"/>
              <a:buChar char="•"/>
            </a:pPr>
            <a:r>
              <a:rPr lang="en-US" sz="1200" dirty="0">
                <a:cs typeface="Calibri Light"/>
              </a:rPr>
              <a:t>Reduced protocol deviations</a:t>
            </a:r>
          </a:p>
          <a:p>
            <a:pPr marL="468630" lvl="1" indent="-285750">
              <a:buFont typeface="Arial" panose="020B0604020202020204" pitchFamily="34" charset="0"/>
              <a:buChar char="•"/>
            </a:pPr>
            <a:r>
              <a:rPr lang="en-US" sz="1200" dirty="0">
                <a:cs typeface="Calibri Light"/>
              </a:rPr>
              <a:t>Reduced protocol amendments</a:t>
            </a:r>
          </a:p>
          <a:p>
            <a:pPr marL="468630" lvl="1" indent="-285750">
              <a:buFont typeface="Arial" panose="020B0604020202020204" pitchFamily="34" charset="0"/>
              <a:buChar char="•"/>
            </a:pPr>
            <a:r>
              <a:rPr lang="en-US" sz="1200" dirty="0">
                <a:cs typeface="Calibri Light"/>
              </a:rPr>
              <a:t>Improved transparency and efficiency of trial operations and data collection</a:t>
            </a:r>
          </a:p>
          <a:p>
            <a:pPr marL="468630" lvl="1" indent="-285750">
              <a:buFont typeface="Arial" panose="020B0604020202020204" pitchFamily="34" charset="0"/>
              <a:buChar char="•"/>
            </a:pPr>
            <a:r>
              <a:rPr lang="en-US" sz="1200" dirty="0">
                <a:cs typeface="Calibri Light"/>
              </a:rPr>
              <a:t>Improved data trend analysis and mitigation</a:t>
            </a:r>
          </a:p>
          <a:p>
            <a:pPr marL="468630" lvl="1" indent="-285750">
              <a:buFont typeface="Arial" panose="020B0604020202020204" pitchFamily="34" charset="0"/>
              <a:buChar char="•"/>
            </a:pPr>
            <a:r>
              <a:rPr lang="en-US" sz="1200" dirty="0">
                <a:cs typeface="Calibri Light"/>
              </a:rPr>
              <a:t>Improved trial timelines equals therapies to patients quicker</a:t>
            </a:r>
          </a:p>
          <a:p>
            <a:pPr marL="468630" lvl="1" indent="-285750">
              <a:buFont typeface="Arial" panose="020B0604020202020204" pitchFamily="34" charset="0"/>
              <a:buChar char="•"/>
            </a:pPr>
            <a:r>
              <a:rPr lang="en-US" sz="1200" dirty="0">
                <a:cs typeface="Calibri Light"/>
              </a:rPr>
              <a:t>Improved data integrity and patient safety</a:t>
            </a:r>
          </a:p>
          <a:p>
            <a:pPr marL="468630" lvl="1" indent="-285750">
              <a:buFont typeface="Arial" panose="020B0604020202020204" pitchFamily="34" charset="0"/>
              <a:buChar char="•"/>
            </a:pPr>
            <a:r>
              <a:rPr lang="en-US" sz="1200" dirty="0">
                <a:cs typeface="Calibri Light"/>
              </a:rPr>
              <a:t>Improved audit and regulatory inspection readiness</a:t>
            </a:r>
          </a:p>
          <a:p>
            <a:pPr marL="0" indent="0">
              <a:buNone/>
            </a:pPr>
            <a:endParaRPr lang="en-US" sz="1200" dirty="0"/>
          </a:p>
          <a:p>
            <a:pPr marL="0" indent="0">
              <a:buNone/>
            </a:pPr>
            <a:r>
              <a:rPr lang="en-US" sz="1200" dirty="0">
                <a:cs typeface="Calibri Light"/>
              </a:rPr>
              <a:t>Application of ICH E6(R3), specifically control strategies in clinical trials, ensure protection of the rights, safety, and well-being of participants and enhance the reliability of study results.   </a:t>
            </a:r>
            <a:endParaRPr lang="en-US" sz="1200" dirty="0"/>
          </a:p>
        </p:txBody>
      </p:sp>
      <p:sp>
        <p:nvSpPr>
          <p:cNvPr id="3" name="Text Placeholder 2">
            <a:extLst>
              <a:ext uri="{FF2B5EF4-FFF2-40B4-BE49-F238E27FC236}">
                <a16:creationId xmlns:a16="http://schemas.microsoft.com/office/drawing/2014/main" id="{C4D379E2-149D-588E-A36D-1D53C8F36D45}"/>
              </a:ext>
            </a:extLst>
          </p:cNvPr>
          <p:cNvSpPr>
            <a:spLocks noGrp="1"/>
          </p:cNvSpPr>
          <p:nvPr>
            <p:ph type="body" sz="quarter" idx="13"/>
          </p:nvPr>
        </p:nvSpPr>
        <p:spPr/>
        <p:txBody>
          <a:bodyPr/>
          <a:lstStyle/>
          <a:p>
            <a:r>
              <a:rPr lang="en-US" dirty="0"/>
              <a:t>Indirect Benefits</a:t>
            </a:r>
          </a:p>
        </p:txBody>
      </p:sp>
      <p:sp>
        <p:nvSpPr>
          <p:cNvPr id="4" name="Slide Number Placeholder 3">
            <a:extLst>
              <a:ext uri="{FF2B5EF4-FFF2-40B4-BE49-F238E27FC236}">
                <a16:creationId xmlns:a16="http://schemas.microsoft.com/office/drawing/2014/main" id="{10CA0F2A-20C1-C81E-F598-29F949107F8B}"/>
              </a:ext>
            </a:extLst>
          </p:cNvPr>
          <p:cNvSpPr>
            <a:spLocks noGrp="1"/>
          </p:cNvSpPr>
          <p:nvPr>
            <p:ph type="sldNum" sz="quarter" idx="14"/>
          </p:nvPr>
        </p:nvSpPr>
        <p:spPr/>
        <p:txBody>
          <a:bodyPr/>
          <a:lstStyle/>
          <a:p>
            <a:fld id="{48F63A3B-78C7-47BE-AE5E-E10140E04643}" type="slidenum">
              <a:rPr lang="en-US" smtClean="0"/>
              <a:pPr/>
              <a:t>7</a:t>
            </a:fld>
            <a:endParaRPr lang="en-US" dirty="0"/>
          </a:p>
        </p:txBody>
      </p:sp>
      <p:sp>
        <p:nvSpPr>
          <p:cNvPr id="5" name="Title 4">
            <a:extLst>
              <a:ext uri="{FF2B5EF4-FFF2-40B4-BE49-F238E27FC236}">
                <a16:creationId xmlns:a16="http://schemas.microsoft.com/office/drawing/2014/main" id="{7AEC26B7-6BE3-87E6-6B0D-BC8608D998D1}"/>
              </a:ext>
            </a:extLst>
          </p:cNvPr>
          <p:cNvSpPr>
            <a:spLocks noGrp="1"/>
          </p:cNvSpPr>
          <p:nvPr>
            <p:ph type="title"/>
          </p:nvPr>
        </p:nvSpPr>
        <p:spPr/>
        <p:txBody>
          <a:bodyPr/>
          <a:lstStyle/>
          <a:p>
            <a:r>
              <a:rPr lang="en-US" dirty="0"/>
              <a:t>Further Considerations for Implementing Control Strategies</a:t>
            </a:r>
          </a:p>
        </p:txBody>
      </p:sp>
    </p:spTree>
    <p:extLst>
      <p:ext uri="{BB962C8B-B14F-4D97-AF65-F5344CB8AC3E}">
        <p14:creationId xmlns:p14="http://schemas.microsoft.com/office/powerpoint/2010/main" val="2671481390"/>
      </p:ext>
    </p:extLst>
  </p:cSld>
  <p:clrMapOvr>
    <a:masterClrMapping/>
  </p:clrMapOvr>
</p:sld>
</file>

<file path=ppt/theme/theme1.xml><?xml version="1.0" encoding="utf-8"?>
<a:theme xmlns:a="http://schemas.openxmlformats.org/drawingml/2006/main" name="Transcelerate theme">
  <a:themeElements>
    <a:clrScheme name="Transcelerate 6">
      <a:dk1>
        <a:srgbClr val="575757"/>
      </a:dk1>
      <a:lt1>
        <a:srgbClr val="FFFFFF"/>
      </a:lt1>
      <a:dk2>
        <a:srgbClr val="145E99"/>
      </a:dk2>
      <a:lt2>
        <a:srgbClr val="E7E6E6"/>
      </a:lt2>
      <a:accent1>
        <a:srgbClr val="00AEEF"/>
      </a:accent1>
      <a:accent2>
        <a:srgbClr val="F35F1A"/>
      </a:accent2>
      <a:accent3>
        <a:srgbClr val="FAB324"/>
      </a:accent3>
      <a:accent4>
        <a:srgbClr val="FA8E23"/>
      </a:accent4>
      <a:accent5>
        <a:srgbClr val="BD3870"/>
      </a:accent5>
      <a:accent6>
        <a:srgbClr val="DF9041"/>
      </a:accent6>
      <a:hlink>
        <a:srgbClr val="BB4D38"/>
      </a:hlink>
      <a:folHlink>
        <a:srgbClr val="BB4D38"/>
      </a:folHlink>
    </a:clrScheme>
    <a:fontScheme name="Test">
      <a:majorFont>
        <a:latin typeface="Century Gothic Bold"/>
        <a:ea typeface=""/>
        <a:cs typeface=""/>
      </a:majorFont>
      <a:minorFont>
        <a:latin typeface="Century Gothic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ed4d0e4-03dd-45e7-99fb-f1500af2840d">
      <Terms xmlns="http://schemas.microsoft.com/office/infopath/2007/PartnerControls"/>
    </lcf76f155ced4ddcb4097134ff3c332f>
    <TaxCatchAll xmlns="4ae44154-5659-4d81-8bdd-f69e2d7ec87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9D08E4BA8ECB48BF5502C31409DC93" ma:contentTypeVersion="12" ma:contentTypeDescription="Create a new document." ma:contentTypeScope="" ma:versionID="fadaee1fbf0c8c38cefd53246f35742e">
  <xsd:schema xmlns:xsd="http://www.w3.org/2001/XMLSchema" xmlns:xs="http://www.w3.org/2001/XMLSchema" xmlns:p="http://schemas.microsoft.com/office/2006/metadata/properties" xmlns:ns2="aed4d0e4-03dd-45e7-99fb-f1500af2840d" xmlns:ns3="4ae44154-5659-4d81-8bdd-f69e2d7ec87c" targetNamespace="http://schemas.microsoft.com/office/2006/metadata/properties" ma:root="true" ma:fieldsID="08a693b1f218ccebeaa51f365803e3da" ns2:_="" ns3:_="">
    <xsd:import namespace="aed4d0e4-03dd-45e7-99fb-f1500af2840d"/>
    <xsd:import namespace="4ae44154-5659-4d81-8bdd-f69e2d7ec87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d4d0e4-03dd-45e7-99fb-f1500af284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1f892c3-2a32-493b-9444-671e63b5b40d"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e44154-5659-4d81-8bdd-f69e2d7ec87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9fdab20d-5238-4384-b10c-b360ac9fef86}" ma:internalName="TaxCatchAll" ma:showField="CatchAllData" ma:web="4ae44154-5659-4d81-8bdd-f69e2d7ec8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3D3D3A-7EE8-4935-B2D1-52A86BBC39C9}">
  <ds:schemaRef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dcmitype/"/>
    <ds:schemaRef ds:uri="aed4d0e4-03dd-45e7-99fb-f1500af2840d"/>
    <ds:schemaRef ds:uri="http://purl.org/dc/terms/"/>
    <ds:schemaRef ds:uri="http://schemas.openxmlformats.org/package/2006/metadata/core-properties"/>
    <ds:schemaRef ds:uri="4ae44154-5659-4d81-8bdd-f69e2d7ec87c"/>
    <ds:schemaRef ds:uri="http://purl.org/dc/elements/1.1/"/>
  </ds:schemaRefs>
</ds:datastoreItem>
</file>

<file path=customXml/itemProps2.xml><?xml version="1.0" encoding="utf-8"?>
<ds:datastoreItem xmlns:ds="http://schemas.openxmlformats.org/officeDocument/2006/customXml" ds:itemID="{91B00DA7-7784-4E0E-9F03-22770695D7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d4d0e4-03dd-45e7-99fb-f1500af2840d"/>
    <ds:schemaRef ds:uri="4ae44154-5659-4d81-8bdd-f69e2d7ec8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FD7870-138B-461C-AACA-AF7B2B4926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1870</Words>
  <Application>Microsoft Office PowerPoint</Application>
  <PresentationFormat>Widescreen</PresentationFormat>
  <Paragraphs>137</Paragraphs>
  <Slides>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Aptos</vt:lpstr>
      <vt:lpstr>Arial</vt:lpstr>
      <vt:lpstr>Calibri</vt:lpstr>
      <vt:lpstr>Calibri Light</vt:lpstr>
      <vt:lpstr>Century Gothic</vt:lpstr>
      <vt:lpstr>Century Gothic Bold</vt:lpstr>
      <vt:lpstr>Century Gothic Regular</vt:lpstr>
      <vt:lpstr>System Font Regular</vt:lpstr>
      <vt:lpstr>Wingdings</vt:lpstr>
      <vt:lpstr>Transcelerate theme</vt:lpstr>
      <vt:lpstr>Control Strategies and Good Clinical Practice (ICH E6 (R3))</vt:lpstr>
      <vt:lpstr>Knowledge Management</vt:lpstr>
      <vt:lpstr>Trial Design</vt:lpstr>
      <vt:lpstr>Acceptable Ranges</vt:lpstr>
      <vt:lpstr>Trial Documentation</vt:lpstr>
      <vt:lpstr>Knowledge Management </vt:lpstr>
      <vt:lpstr>Further Considerations for Implementing Control Strategies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Strategies and Good Clinical Practice (ICH E6 (R3))_20240708</dc:title>
  <dc:creator/>
  <cp:lastModifiedBy/>
  <cp:revision>1</cp:revision>
  <dcterms:created xsi:type="dcterms:W3CDTF">2024-07-02T18:42:41Z</dcterms:created>
  <dcterms:modified xsi:type="dcterms:W3CDTF">2024-07-08T19:45:12Z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0x0101001D9D08E4BA8ECB48BF5502C31409DC93</vt:lpwstr>
  </property>
  <property fmtid="{D5CDD505-2E9C-101B-9397-08002B2CF9AE}" pid="4" name="_dlc_DocIdItemGuid">
    <vt:lpwstr>1bcfd059-6631-4dbe-ac5c-94ee551688d5</vt:lpwstr>
  </property>
</Properties>
</file>